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08" r:id="rId4"/>
    <p:sldMasterId id="2147483807" r:id="rId5"/>
    <p:sldMasterId id="2147483822" r:id="rId6"/>
    <p:sldMasterId id="2147483863" r:id="rId7"/>
    <p:sldMasterId id="2147483900" r:id="rId8"/>
  </p:sldMasterIdLst>
  <p:notesMasterIdLst>
    <p:notesMasterId r:id="rId31"/>
  </p:notesMasterIdLst>
  <p:handoutMasterIdLst>
    <p:handoutMasterId r:id="rId32"/>
  </p:handoutMasterIdLst>
  <p:sldIdLst>
    <p:sldId id="256" r:id="rId9"/>
    <p:sldId id="373" r:id="rId10"/>
    <p:sldId id="310" r:id="rId11"/>
    <p:sldId id="290" r:id="rId12"/>
    <p:sldId id="379" r:id="rId13"/>
    <p:sldId id="380" r:id="rId14"/>
    <p:sldId id="381" r:id="rId15"/>
    <p:sldId id="382" r:id="rId16"/>
    <p:sldId id="384" r:id="rId17"/>
    <p:sldId id="383" r:id="rId18"/>
    <p:sldId id="392" r:id="rId19"/>
    <p:sldId id="387" r:id="rId20"/>
    <p:sldId id="390" r:id="rId21"/>
    <p:sldId id="388" r:id="rId22"/>
    <p:sldId id="391" r:id="rId23"/>
    <p:sldId id="393" r:id="rId24"/>
    <p:sldId id="394" r:id="rId25"/>
    <p:sldId id="395" r:id="rId26"/>
    <p:sldId id="396" r:id="rId27"/>
    <p:sldId id="397" r:id="rId28"/>
    <p:sldId id="399" r:id="rId29"/>
    <p:sldId id="400" r:id="rId3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71" autoAdjust="0"/>
    <p:restoredTop sz="95253" autoAdjust="0"/>
  </p:normalViewPr>
  <p:slideViewPr>
    <p:cSldViewPr snapToGrid="0">
      <p:cViewPr varScale="1">
        <p:scale>
          <a:sx n="102" d="100"/>
          <a:sy n="102" d="100"/>
        </p:scale>
        <p:origin x="208" y="296"/>
      </p:cViewPr>
      <p:guideLst/>
    </p:cSldViewPr>
  </p:slideViewPr>
  <p:outlineViewPr>
    <p:cViewPr>
      <p:scale>
        <a:sx n="33" d="100"/>
        <a:sy n="33" d="100"/>
      </p:scale>
      <p:origin x="0" y="-546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diagrams/_rels/data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image" Target="../media/image150.png"/></Relationships>
</file>

<file path=ppt/diagrams/_rels/data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rtlCol="0"/>
        <a:lstStyle/>
        <a:p>
          <a:pPr rtl="0"/>
          <a:endParaRPr lang="en-US"/>
        </a:p>
      </dgm:t>
    </dgm:pt>
    <dgm:pt modelId="{30269CC2-8DD6-4402-82F3-18F164A732FF}">
      <dgm:prSet/>
      <dgm:spPr/>
      <dgm:t>
        <a:bodyPr rtlCol="0"/>
        <a:lstStyle/>
        <a:p>
          <a:pPr algn="ctr" rtl="0"/>
          <a:r>
            <a:rPr lang="ja-JP" altLang="en-US" noProof="0" dirty="0">
              <a:solidFill>
                <a:schemeClr val="bg1"/>
              </a:solidFill>
              <a:latin typeface="Meiryo UI" panose="020B0604030504040204" pitchFamily="50" charset="-128"/>
              <a:ea typeface="Meiryo UI" panose="020B0604030504040204" pitchFamily="50" charset="-128"/>
            </a:rPr>
            <a:t>　アウトライン</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4A8A3B18-A3DE-475C-8BF1-FB4B84DDA43B}" type="parTrans" cxnId="{813C1BD6-5A4A-43F4-8BF7-0645F72381AA}">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2DAA2C1D-14F6-4BCA-B047-0B53ADD46F43}" type="sibTrans" cxnId="{813C1BD6-5A4A-43F4-8BF7-0645F72381AA}">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2B87ECDB-C552-42F6-9B52-6548A18B206B}">
      <dgm:prSet/>
      <dgm:spPr/>
      <dgm:t>
        <a:bodyPr rtlCol="0"/>
        <a:lstStyle/>
        <a:p>
          <a:pPr algn="ctr" rtl="0"/>
          <a:r>
            <a:rPr lang="ja-JP" altLang="en-US" noProof="0" dirty="0">
              <a:solidFill>
                <a:schemeClr val="bg1"/>
              </a:solidFill>
              <a:latin typeface="Meiryo UI" panose="020B0604030504040204" pitchFamily="50" charset="-128"/>
              <a:ea typeface="Meiryo UI" panose="020B0604030504040204" pitchFamily="50" charset="-128"/>
            </a:rPr>
            <a:t>数学的定式化</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0DC560D9-C62C-41BA-8D68-CB78933BFF0C}" type="parTrans" cxnId="{91AFA996-5E3B-401C-B400-E70DBD4A4AB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80EFB54F-1AC8-40D9-981D-4C85160A5799}" type="sibTrans" cxnId="{91AFA996-5E3B-401C-B400-E70DBD4A4AB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419DF63C-9792-4EF5-9125-1EEF4D07C33F}">
      <dgm:prSet/>
      <dgm:spPr/>
      <dgm:t>
        <a:bodyPr rtlCol="0"/>
        <a:lstStyle/>
        <a:p>
          <a:pPr algn="ctr" rtl="0"/>
          <a:r>
            <a:rPr lang="ja-JP" altLang="en-US" noProof="0" dirty="0">
              <a:solidFill>
                <a:schemeClr val="bg1"/>
              </a:solidFill>
              <a:latin typeface="Meiryo UI" panose="020B0604030504040204" pitchFamily="50" charset="-128"/>
              <a:ea typeface="Meiryo UI" panose="020B0604030504040204" pitchFamily="50" charset="-128"/>
            </a:rPr>
            <a:t>　</a:t>
          </a:r>
          <a:r>
            <a:rPr lang="en-US" altLang="ja-JP" noProof="0" dirty="0">
              <a:solidFill>
                <a:schemeClr val="bg1"/>
              </a:solidFill>
              <a:latin typeface="Meiryo UI" panose="020B0604030504040204" pitchFamily="50" charset="-128"/>
              <a:ea typeface="Meiryo UI" panose="020B0604030504040204" pitchFamily="50" charset="-128"/>
            </a:rPr>
            <a:t>pandas</a:t>
          </a:r>
          <a:r>
            <a:rPr lang="ja-JP" altLang="en-US" noProof="0" dirty="0">
              <a:solidFill>
                <a:schemeClr val="bg1"/>
              </a:solidFill>
              <a:latin typeface="Meiryo UI" panose="020B0604030504040204" pitchFamily="50" charset="-128"/>
              <a:ea typeface="Meiryo UI" panose="020B0604030504040204" pitchFamily="50" charset="-128"/>
            </a:rPr>
            <a:t>と</a:t>
          </a:r>
          <a:r>
            <a:rPr lang="en-US" altLang="ja-JP" noProof="0" dirty="0" err="1">
              <a:solidFill>
                <a:schemeClr val="bg1"/>
              </a:solidFill>
              <a:latin typeface="Meiryo UI" panose="020B0604030504040204" pitchFamily="50" charset="-128"/>
              <a:ea typeface="Meiryo UI" panose="020B0604030504040204" pitchFamily="50" charset="-128"/>
            </a:rPr>
            <a:t>numpy</a:t>
          </a:r>
          <a:r>
            <a:rPr lang="ja-JP" altLang="en-US" noProof="0" dirty="0">
              <a:solidFill>
                <a:schemeClr val="bg1"/>
              </a:solidFill>
              <a:latin typeface="Meiryo UI" panose="020B0604030504040204" pitchFamily="50" charset="-128"/>
              <a:ea typeface="Meiryo UI" panose="020B0604030504040204" pitchFamily="50" charset="-128"/>
            </a:rPr>
            <a:t>の紹介</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2B95E8EF-82FE-4F54-970D-D55C9AD8EC00}" type="parTrans" cxnId="{024B121E-3EE5-42C9-97D1-5E0D27C29DC3}">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EA8773AB-BB82-4BF6-944E-80CD2086CE93}" type="sibTrans" cxnId="{024B121E-3EE5-42C9-97D1-5E0D27C29DC3}">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1B1E513F-BEB7-483A-8F12-A8210AEF19E9}">
      <dgm:prSet/>
      <dgm:spPr/>
      <dgm:t>
        <a:bodyPr rtlCol="0"/>
        <a:lstStyle/>
        <a:p>
          <a:pPr algn="ctr" rtl="0"/>
          <a:r>
            <a:rPr lang="en-US" altLang="ja-JP" noProof="0" dirty="0" err="1">
              <a:solidFill>
                <a:schemeClr val="bg1"/>
              </a:solidFill>
              <a:latin typeface="Meiryo UI" panose="020B0604030504040204" pitchFamily="50" charset="-128"/>
              <a:ea typeface="Meiryo UI" panose="020B0604030504040204" pitchFamily="50" charset="-128"/>
            </a:rPr>
            <a:t>scikit</a:t>
          </a:r>
          <a:r>
            <a:rPr lang="en-US" altLang="ja-JP" noProof="0" dirty="0">
              <a:solidFill>
                <a:schemeClr val="bg1"/>
              </a:solidFill>
              <a:latin typeface="Meiryo UI" panose="020B0604030504040204" pitchFamily="50" charset="-128"/>
              <a:ea typeface="Meiryo UI" panose="020B0604030504040204" pitchFamily="50" charset="-128"/>
            </a:rPr>
            <a:t>-learn</a:t>
          </a:r>
          <a:r>
            <a:rPr lang="ja-JP" altLang="en-US" noProof="0" dirty="0">
              <a:solidFill>
                <a:schemeClr val="bg1"/>
              </a:solidFill>
              <a:latin typeface="Meiryo UI" panose="020B0604030504040204" pitchFamily="50" charset="-128"/>
              <a:ea typeface="Meiryo UI" panose="020B0604030504040204" pitchFamily="50" charset="-128"/>
            </a:rPr>
            <a:t>の紹介</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DB284026-3063-4705-B72C-ADE04469BE6D}" type="parTrans" cxnId="{9CD469EF-CF99-411A-B4B3-5B2C59AF684C}">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D99C9B80-BA48-46B7-8B67-372E2AFD9E86}" type="sibTrans" cxnId="{9CD469EF-CF99-411A-B4B3-5B2C59AF684C}">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F4A56385-3827-49D1-B533-953BA75136B7}">
      <dgm:prSet/>
      <dgm:spPr/>
      <dgm:t>
        <a:bodyPr rtlCol="0"/>
        <a:lstStyle/>
        <a:p>
          <a:pPr algn="ctr" rtl="0"/>
          <a:r>
            <a:rPr lang="ja-JP" altLang="en-US" noProof="0" dirty="0">
              <a:solidFill>
                <a:schemeClr val="bg1"/>
              </a:solidFill>
              <a:latin typeface="Meiryo UI" panose="020B0604030504040204" pitchFamily="50" charset="-128"/>
              <a:ea typeface="Meiryo UI" panose="020B0604030504040204" pitchFamily="50" charset="-128"/>
            </a:rPr>
            <a:t>住宅価格予測</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5C6E35C5-B6D6-42D4-9FF2-63E3FEC1E45F}" type="parTrans" cxnId="{D572C096-14C8-487B-ABCD-6354192B80BA}">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E866DA3A-B427-429E-A892-4812B432ED79}" type="sibTrans" cxnId="{D572C096-14C8-487B-ABCD-6354192B80BA}">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5"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1B7744-2693-489C-9ACF-DF743687050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kumimoji="1" lang="ja-JP" altLang="en-US"/>
        </a:p>
      </dgm:t>
    </dgm:pt>
    <dgm:pt modelId="{6B998E42-FDD3-4723-A339-388E0D61CC30}">
      <dgm:prSet phldrT="[テキスト]"/>
      <dgm:spPr/>
      <dgm:t>
        <a:bodyPr/>
        <a:lstStyle/>
        <a:p>
          <a:r>
            <a:rPr kumimoji="1" lang="ja-JP" altLang="en-US" dirty="0"/>
            <a:t>線形回帰</a:t>
          </a:r>
          <a:endParaRPr kumimoji="1" lang="en-US" altLang="ja-JP" dirty="0"/>
        </a:p>
        <a:p>
          <a:r>
            <a:rPr kumimoji="1" lang="ja-JP" altLang="en-US" dirty="0"/>
            <a:t>モデル</a:t>
          </a:r>
        </a:p>
      </dgm:t>
    </dgm:pt>
    <dgm:pt modelId="{8D6071DC-0834-42CA-8C5F-C7657B185F27}" type="parTrans" cxnId="{9D845E0F-D0EE-48A0-8013-3D96BF92F51D}">
      <dgm:prSet/>
      <dgm:spPr/>
      <dgm:t>
        <a:bodyPr/>
        <a:lstStyle/>
        <a:p>
          <a:endParaRPr kumimoji="1" lang="ja-JP" altLang="en-US"/>
        </a:p>
      </dgm:t>
    </dgm:pt>
    <dgm:pt modelId="{92ED5B0C-94E4-4AF0-9BAA-6912605A2EEE}" type="sibTrans" cxnId="{9D845E0F-D0EE-48A0-8013-3D96BF92F51D}">
      <dgm:prSet/>
      <dgm:spPr/>
      <dgm:t>
        <a:bodyPr/>
        <a:lstStyle/>
        <a:p>
          <a:endParaRPr kumimoji="1" lang="ja-JP" altLang="en-US"/>
        </a:p>
      </dgm:t>
    </dgm:pt>
    <mc:AlternateContent xmlns:mc="http://schemas.openxmlformats.org/markup-compatibility/2006" xmlns:a14="http://schemas.microsoft.com/office/drawing/2010/main">
      <mc:Choice Requires="a14">
        <dgm:pt modelId="{F1D04BB1-CABC-42ED-B9E6-27F7941736CA}">
          <dgm:prSet phldrT="[テキスト]"/>
          <dgm:spPr>
            <a:solidFill>
              <a:schemeClr val="tx1">
                <a:lumMod val="65000"/>
                <a:lumOff val="35000"/>
              </a:schemeClr>
            </a:solidFill>
          </dgm:spPr>
          <dgm:t>
            <a:bodyPr/>
            <a:lstStyle/>
            <a:p>
              <a:pPr/>
              <a14:m>
                <m:oMathPara xmlns:m="http://schemas.openxmlformats.org/officeDocument/2006/math">
                  <m:oMathParaPr>
                    <m:jc m:val="centerGroup"/>
                  </m:oMathParaPr>
                  <m:oMath xmlns:m="http://schemas.openxmlformats.org/officeDocument/2006/math">
                    <m:acc>
                      <m:accPr>
                        <m:chr m:val="̂"/>
                        <m:ctrlPr>
                          <a:rPr kumimoji="1" lang="ja-JP" altLang="en-US" i="1" smtClean="0">
                            <a:latin typeface="Cambria Math" panose="02040503050406030204" pitchFamily="18" charset="0"/>
                          </a:rPr>
                        </m:ctrlPr>
                      </m:accPr>
                      <m:e>
                        <m:r>
                          <a:rPr kumimoji="1" lang="en-US" altLang="ja-JP" b="0" i="1" smtClean="0">
                            <a:latin typeface="Cambria Math" panose="02040503050406030204" pitchFamily="18" charset="0"/>
                          </a:rPr>
                          <m:t>𝑦</m:t>
                        </m:r>
                      </m:e>
                    </m:acc>
                  </m:oMath>
                </m:oMathPara>
              </a14:m>
              <a:endParaRPr kumimoji="1" lang="ja-JP" altLang="en-US" dirty="0"/>
            </a:p>
          </dgm:t>
        </dgm:pt>
      </mc:Choice>
      <mc:Fallback xmlns="">
        <dgm:pt modelId="{F1D04BB1-CABC-42ED-B9E6-27F7941736CA}">
          <dgm:prSet phldrT="[テキスト]"/>
          <dgm:spPr>
            <a:solidFill>
              <a:schemeClr val="tx1">
                <a:lumMod val="65000"/>
                <a:lumOff val="35000"/>
              </a:schemeClr>
            </a:solidFill>
          </dgm:spPr>
          <dgm:t>
            <a:bodyPr/>
            <a:lstStyle/>
            <a:p>
              <a:r>
                <a:rPr kumimoji="1" lang="en-US" altLang="ja-JP" b="0" i="0" smtClean="0">
                  <a:latin typeface="Cambria Math" panose="02040503050406030204" pitchFamily="18" charset="0"/>
                </a:rPr>
                <a:t>𝑦</a:t>
              </a:r>
              <a:r>
                <a:rPr kumimoji="1" lang="ja-JP" altLang="en-US" b="0" i="0" smtClean="0">
                  <a:latin typeface="Cambria Math" panose="02040503050406030204" pitchFamily="18" charset="0"/>
                </a:rPr>
                <a:t> ̂</a:t>
              </a:r>
              <a:endParaRPr kumimoji="1" lang="ja-JP" altLang="en-US" dirty="0"/>
            </a:p>
          </dgm:t>
        </dgm:pt>
      </mc:Fallback>
    </mc:AlternateContent>
    <dgm:pt modelId="{72E9A928-326E-43E3-BFAA-389E418142B7}" type="parTrans" cxnId="{49E672AF-6AC4-4B2C-947B-1C4781CC04DE}">
      <dgm:prSet/>
      <dgm:spPr/>
      <dgm:t>
        <a:bodyPr/>
        <a:lstStyle/>
        <a:p>
          <a:endParaRPr kumimoji="1" lang="ja-JP" altLang="en-US" dirty="0"/>
        </a:p>
      </dgm:t>
    </dgm:pt>
    <dgm:pt modelId="{511435AC-F71E-484D-B800-F240CB094D04}" type="sibTrans" cxnId="{49E672AF-6AC4-4B2C-947B-1C4781CC04DE}">
      <dgm:prSet/>
      <dgm:spPr/>
      <dgm:t>
        <a:bodyPr/>
        <a:lstStyle/>
        <a:p>
          <a:endParaRPr kumimoji="1" lang="ja-JP" altLang="en-US"/>
        </a:p>
      </dgm:t>
    </dgm:pt>
    <mc:AlternateContent xmlns:mc="http://schemas.openxmlformats.org/markup-compatibility/2006" xmlns:a14="http://schemas.microsoft.com/office/drawing/2010/main">
      <mc:Choice Requires="a14">
        <dgm:pt modelId="{F205C346-DC93-4A57-A5A7-E8B827F29759}">
          <dgm:prSet phldrT="[テキスト]"/>
          <dgm:spPr>
            <a:solidFill>
              <a:schemeClr val="tx1">
                <a:lumMod val="65000"/>
                <a:lumOff val="35000"/>
              </a:schemeClr>
            </a:solidFill>
          </dgm:spPr>
          <dgm: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dirty="0"/>
            </a:p>
          </dgm:t>
        </dgm:pt>
      </mc:Choice>
      <mc:Fallback xmlns="">
        <dgm:pt modelId="{F205C346-DC93-4A57-A5A7-E8B827F29759}">
          <dgm:prSet phldrT="[テキスト]"/>
          <dgm:spPr>
            <a:solidFill>
              <a:schemeClr val="tx1">
                <a:lumMod val="65000"/>
                <a:lumOff val="35000"/>
              </a:schemeClr>
            </a:solidFill>
          </dgm:spPr>
          <dgm:t>
            <a:bodyPr/>
            <a:lstStyle/>
            <a:p>
              <a:r>
                <a:rPr kumimoji="1" lang="en-US" altLang="ja-JP" b="0" i="0" smtClean="0">
                  <a:latin typeface="Cambria Math" panose="02040503050406030204" pitchFamily="18" charset="0"/>
                </a:rPr>
                <a:t>𝑥</a:t>
              </a:r>
              <a:endParaRPr kumimoji="1" lang="ja-JP" altLang="en-US" dirty="0"/>
            </a:p>
          </dgm:t>
        </dgm:pt>
      </mc:Fallback>
    </mc:AlternateContent>
    <dgm:pt modelId="{B288DE44-0A53-4C56-9FE5-7A8E43514134}" type="parTrans" cxnId="{A81CFD5D-0CDF-4AFD-B96B-1A6417732C6F}">
      <dgm:prSet/>
      <dgm:spPr/>
      <dgm:t>
        <a:bodyPr/>
        <a:lstStyle/>
        <a:p>
          <a:endParaRPr kumimoji="1" lang="ja-JP" altLang="en-US"/>
        </a:p>
      </dgm:t>
    </dgm:pt>
    <dgm:pt modelId="{000DD273-424D-4397-A525-141BA7B4DC9A}" type="sibTrans" cxnId="{A81CFD5D-0CDF-4AFD-B96B-1A6417732C6F}">
      <dgm:prSet/>
      <dgm:spPr/>
      <dgm:t>
        <a:bodyPr/>
        <a:lstStyle/>
        <a:p>
          <a:endParaRPr kumimoji="1" lang="ja-JP" altLang="en-US"/>
        </a:p>
      </dgm:t>
    </dgm:pt>
    <dgm:pt modelId="{EEB6E20A-900F-420A-802E-283B808C80AF}" type="pres">
      <dgm:prSet presAssocID="{3D1B7744-2693-489C-9ACF-DF7436870502}" presName="Name0" presStyleCnt="0">
        <dgm:presLayoutVars>
          <dgm:chMax val="1"/>
          <dgm:dir val="rev"/>
          <dgm:animLvl val="ctr"/>
          <dgm:resizeHandles val="exact"/>
        </dgm:presLayoutVars>
      </dgm:prSet>
      <dgm:spPr/>
    </dgm:pt>
    <dgm:pt modelId="{31B3F052-5D10-43CB-8A17-8DA61E97AC95}" type="pres">
      <dgm:prSet presAssocID="{6B998E42-FDD3-4723-A339-388E0D61CC30}" presName="centerShape" presStyleLbl="node0" presStyleIdx="0" presStyleCnt="1" custScaleY="47306" custLinFactNeighborX="-30220" custLinFactNeighborY="46302"/>
      <dgm:spPr>
        <a:prstGeom prst="rect">
          <a:avLst/>
        </a:prstGeom>
      </dgm:spPr>
    </dgm:pt>
    <dgm:pt modelId="{59AEA6A2-5493-434D-B0C4-B88B6EBFB194}" type="pres">
      <dgm:prSet presAssocID="{72E9A928-326E-43E3-BFAA-389E418142B7}" presName="parTrans" presStyleLbl="sibTrans2D1" presStyleIdx="0" presStyleCnt="2" custAng="21568407" custFlipVert="1" custScaleY="27262" custLinFactNeighborX="-9443" custLinFactNeighborY="14520"/>
      <dgm:spPr/>
    </dgm:pt>
    <dgm:pt modelId="{EACF615D-C216-4469-84D4-2DA231FAAA5B}" type="pres">
      <dgm:prSet presAssocID="{72E9A928-326E-43E3-BFAA-389E418142B7}" presName="connectorText" presStyleLbl="sibTrans2D1" presStyleIdx="0" presStyleCnt="2"/>
      <dgm:spPr/>
    </dgm:pt>
    <dgm:pt modelId="{7693516D-2213-4E5A-BCC8-F7179E8D8E2A}" type="pres">
      <dgm:prSet presAssocID="{F1D04BB1-CABC-42ED-B9E6-27F7941736CA}" presName="node" presStyleLbl="node1" presStyleIdx="0" presStyleCnt="2" custScaleX="31407" custScaleY="32565" custRadScaleRad="95961" custRadScaleInc="178837">
        <dgm:presLayoutVars>
          <dgm:bulletEnabled val="1"/>
        </dgm:presLayoutVars>
      </dgm:prSet>
      <dgm:spPr/>
    </dgm:pt>
    <dgm:pt modelId="{61B21260-602B-4A39-A773-41344700591E}" type="pres">
      <dgm:prSet presAssocID="{B288DE44-0A53-4C56-9FE5-7A8E43514134}" presName="parTrans" presStyleLbl="sibTrans2D1" presStyleIdx="1" presStyleCnt="2" custAng="10950292" custFlipVert="1" custScaleY="21276" custLinFactNeighborX="-12545" custLinFactNeighborY="-1815"/>
      <dgm:spPr/>
    </dgm:pt>
    <dgm:pt modelId="{305A8968-B6EC-409C-8C98-04CCA91D2D06}" type="pres">
      <dgm:prSet presAssocID="{B288DE44-0A53-4C56-9FE5-7A8E43514134}" presName="connectorText" presStyleLbl="sibTrans2D1" presStyleIdx="1" presStyleCnt="2"/>
      <dgm:spPr/>
    </dgm:pt>
    <dgm:pt modelId="{C09B64C9-7E5D-412B-A8B2-640961D1B68A}" type="pres">
      <dgm:prSet presAssocID="{F205C346-DC93-4A57-A5A7-E8B827F29759}" presName="node" presStyleLbl="node1" presStyleIdx="1" presStyleCnt="2" custScaleX="33765" custScaleY="34970" custRadScaleRad="183237" custRadScaleInc="67419">
        <dgm:presLayoutVars>
          <dgm:bulletEnabled val="1"/>
        </dgm:presLayoutVars>
      </dgm:prSet>
      <dgm:spPr/>
    </dgm:pt>
  </dgm:ptLst>
  <dgm:cxnLst>
    <dgm:cxn modelId="{9D845E0F-D0EE-48A0-8013-3D96BF92F51D}" srcId="{3D1B7744-2693-489C-9ACF-DF7436870502}" destId="{6B998E42-FDD3-4723-A339-388E0D61CC30}" srcOrd="0" destOrd="0" parTransId="{8D6071DC-0834-42CA-8C5F-C7657B185F27}" sibTransId="{92ED5B0C-94E4-4AF0-9BAA-6912605A2EEE}"/>
    <dgm:cxn modelId="{FCCAF814-8CFF-47E7-8243-2DC988A1CE95}" type="presOf" srcId="{72E9A928-326E-43E3-BFAA-389E418142B7}" destId="{EACF615D-C216-4469-84D4-2DA231FAAA5B}" srcOrd="1" destOrd="0" presId="urn:microsoft.com/office/officeart/2005/8/layout/radial5"/>
    <dgm:cxn modelId="{A238A31C-96E6-4DB2-8767-93202B1EA76A}" type="presOf" srcId="{F205C346-DC93-4A57-A5A7-E8B827F29759}" destId="{C09B64C9-7E5D-412B-A8B2-640961D1B68A}" srcOrd="0" destOrd="0" presId="urn:microsoft.com/office/officeart/2005/8/layout/radial5"/>
    <dgm:cxn modelId="{C6C6D433-B862-4F15-A714-A05783B6FF15}" type="presOf" srcId="{F1D04BB1-CABC-42ED-B9E6-27F7941736CA}" destId="{7693516D-2213-4E5A-BCC8-F7179E8D8E2A}" srcOrd="0" destOrd="0" presId="urn:microsoft.com/office/officeart/2005/8/layout/radial5"/>
    <dgm:cxn modelId="{E9D69F42-CE99-4C57-979E-D61CA8DD2664}" type="presOf" srcId="{72E9A928-326E-43E3-BFAA-389E418142B7}" destId="{59AEA6A2-5493-434D-B0C4-B88B6EBFB194}" srcOrd="0" destOrd="0" presId="urn:microsoft.com/office/officeart/2005/8/layout/radial5"/>
    <dgm:cxn modelId="{A81CFD5D-0CDF-4AFD-B96B-1A6417732C6F}" srcId="{6B998E42-FDD3-4723-A339-388E0D61CC30}" destId="{F205C346-DC93-4A57-A5A7-E8B827F29759}" srcOrd="1" destOrd="0" parTransId="{B288DE44-0A53-4C56-9FE5-7A8E43514134}" sibTransId="{000DD273-424D-4397-A525-141BA7B4DC9A}"/>
    <dgm:cxn modelId="{3402698A-8E6C-4ACD-98C5-AEEFBC731290}" type="presOf" srcId="{6B998E42-FDD3-4723-A339-388E0D61CC30}" destId="{31B3F052-5D10-43CB-8A17-8DA61E97AC95}" srcOrd="0" destOrd="0" presId="urn:microsoft.com/office/officeart/2005/8/layout/radial5"/>
    <dgm:cxn modelId="{03F8548F-AC48-4330-9B5D-4CE15FE6F972}" type="presOf" srcId="{B288DE44-0A53-4C56-9FE5-7A8E43514134}" destId="{305A8968-B6EC-409C-8C98-04CCA91D2D06}" srcOrd="1" destOrd="0" presId="urn:microsoft.com/office/officeart/2005/8/layout/radial5"/>
    <dgm:cxn modelId="{49E672AF-6AC4-4B2C-947B-1C4781CC04DE}" srcId="{6B998E42-FDD3-4723-A339-388E0D61CC30}" destId="{F1D04BB1-CABC-42ED-B9E6-27F7941736CA}" srcOrd="0" destOrd="0" parTransId="{72E9A928-326E-43E3-BFAA-389E418142B7}" sibTransId="{511435AC-F71E-484D-B800-F240CB094D04}"/>
    <dgm:cxn modelId="{64870FC3-C973-4382-A3D0-65CC69004C61}" type="presOf" srcId="{3D1B7744-2693-489C-9ACF-DF7436870502}" destId="{EEB6E20A-900F-420A-802E-283B808C80AF}" srcOrd="0" destOrd="0" presId="urn:microsoft.com/office/officeart/2005/8/layout/radial5"/>
    <dgm:cxn modelId="{991A16ED-05F6-4BB4-9A5D-1DF4FED34926}" type="presOf" srcId="{B288DE44-0A53-4C56-9FE5-7A8E43514134}" destId="{61B21260-602B-4A39-A773-41344700591E}" srcOrd="0" destOrd="0" presId="urn:microsoft.com/office/officeart/2005/8/layout/radial5"/>
    <dgm:cxn modelId="{1C159FFD-F2B4-4C63-8735-F15E1FA95768}" type="presParOf" srcId="{EEB6E20A-900F-420A-802E-283B808C80AF}" destId="{31B3F052-5D10-43CB-8A17-8DA61E97AC95}" srcOrd="0" destOrd="0" presId="urn:microsoft.com/office/officeart/2005/8/layout/radial5"/>
    <dgm:cxn modelId="{CCCAD1FC-25B4-422D-85C8-029807402E72}" type="presParOf" srcId="{EEB6E20A-900F-420A-802E-283B808C80AF}" destId="{59AEA6A2-5493-434D-B0C4-B88B6EBFB194}" srcOrd="1" destOrd="0" presId="urn:microsoft.com/office/officeart/2005/8/layout/radial5"/>
    <dgm:cxn modelId="{26C68580-8070-40A2-8566-12BA8ABAC957}" type="presParOf" srcId="{59AEA6A2-5493-434D-B0C4-B88B6EBFB194}" destId="{EACF615D-C216-4469-84D4-2DA231FAAA5B}" srcOrd="0" destOrd="0" presId="urn:microsoft.com/office/officeart/2005/8/layout/radial5"/>
    <dgm:cxn modelId="{617DB5FC-2B4B-4847-A9F9-58ED01710FF9}" type="presParOf" srcId="{EEB6E20A-900F-420A-802E-283B808C80AF}" destId="{7693516D-2213-4E5A-BCC8-F7179E8D8E2A}" srcOrd="2" destOrd="0" presId="urn:microsoft.com/office/officeart/2005/8/layout/radial5"/>
    <dgm:cxn modelId="{EE8D688B-9E73-47AA-99DE-937C201B2A48}" type="presParOf" srcId="{EEB6E20A-900F-420A-802E-283B808C80AF}" destId="{61B21260-602B-4A39-A773-41344700591E}" srcOrd="3" destOrd="0" presId="urn:microsoft.com/office/officeart/2005/8/layout/radial5"/>
    <dgm:cxn modelId="{2A7B0527-3456-45DE-8A0B-31DAC4150924}" type="presParOf" srcId="{61B21260-602B-4A39-A773-41344700591E}" destId="{305A8968-B6EC-409C-8C98-04CCA91D2D06}" srcOrd="0" destOrd="0" presId="urn:microsoft.com/office/officeart/2005/8/layout/radial5"/>
    <dgm:cxn modelId="{5396694B-AE67-44B1-A333-10BA2DC2FDE5}" type="presParOf" srcId="{EEB6E20A-900F-420A-802E-283B808C80AF}" destId="{C09B64C9-7E5D-412B-A8B2-640961D1B68A}" srcOrd="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1B7744-2693-489C-9ACF-DF743687050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kumimoji="1" lang="ja-JP" altLang="en-US"/>
        </a:p>
      </dgm:t>
    </dgm:pt>
    <dgm:pt modelId="{6B998E42-FDD3-4723-A339-388E0D61CC30}">
      <dgm:prSet phldrT="[テキスト]"/>
      <dgm:spPr/>
      <dgm:t>
        <a:bodyPr/>
        <a:lstStyle/>
        <a:p>
          <a:r>
            <a:rPr kumimoji="1" lang="ja-JP" altLang="en-US" dirty="0" smtClean="0"/>
            <a:t>線形回帰</a:t>
          </a:r>
          <a:endParaRPr kumimoji="1" lang="en-US" altLang="ja-JP" dirty="0" smtClean="0"/>
        </a:p>
        <a:p>
          <a:r>
            <a:rPr kumimoji="1" lang="ja-JP" altLang="en-US" dirty="0" smtClean="0"/>
            <a:t>モデル</a:t>
          </a:r>
          <a:endParaRPr kumimoji="1" lang="ja-JP" altLang="en-US" dirty="0"/>
        </a:p>
      </dgm:t>
    </dgm:pt>
    <dgm:pt modelId="{8D6071DC-0834-42CA-8C5F-C7657B185F27}" type="parTrans" cxnId="{9D845E0F-D0EE-48A0-8013-3D96BF92F51D}">
      <dgm:prSet/>
      <dgm:spPr/>
      <dgm:t>
        <a:bodyPr/>
        <a:lstStyle/>
        <a:p>
          <a:endParaRPr kumimoji="1" lang="ja-JP" altLang="en-US"/>
        </a:p>
      </dgm:t>
    </dgm:pt>
    <dgm:pt modelId="{92ED5B0C-94E4-4AF0-9BAA-6912605A2EEE}" type="sibTrans" cxnId="{9D845E0F-D0EE-48A0-8013-3D96BF92F51D}">
      <dgm:prSet/>
      <dgm:spPr/>
      <dgm:t>
        <a:bodyPr/>
        <a:lstStyle/>
        <a:p>
          <a:endParaRPr kumimoji="1" lang="ja-JP" altLang="en-US"/>
        </a:p>
      </dgm:t>
    </dgm:pt>
    <dgm:pt modelId="{F1D04BB1-CABC-42ED-B9E6-27F7941736CA}">
      <dgm:prSet phldrT="[テキスト]"/>
      <dgm:spPr>
        <a:blipFill>
          <a:blip xmlns:r="http://schemas.openxmlformats.org/officeDocument/2006/relationships" r:embed="rId1"/>
          <a:stretch>
            <a:fillRect r="-16000"/>
          </a:stretch>
        </a:blipFill>
      </dgm:spPr>
      <dgm:t>
        <a:bodyPr/>
        <a:lstStyle/>
        <a:p>
          <a:r>
            <a:rPr lang="ja-JP" altLang="en-US">
              <a:noFill/>
            </a:rPr>
            <a:t> </a:t>
          </a:r>
        </a:p>
      </dgm:t>
    </dgm:pt>
    <dgm:pt modelId="{72E9A928-326E-43E3-BFAA-389E418142B7}" type="parTrans" cxnId="{49E672AF-6AC4-4B2C-947B-1C4781CC04DE}">
      <dgm:prSet/>
      <dgm:spPr/>
      <dgm:t>
        <a:bodyPr/>
        <a:lstStyle/>
        <a:p>
          <a:endParaRPr kumimoji="1" lang="ja-JP" altLang="en-US" dirty="0"/>
        </a:p>
      </dgm:t>
    </dgm:pt>
    <dgm:pt modelId="{511435AC-F71E-484D-B800-F240CB094D04}" type="sibTrans" cxnId="{49E672AF-6AC4-4B2C-947B-1C4781CC04DE}">
      <dgm:prSet/>
      <dgm:spPr/>
      <dgm:t>
        <a:bodyPr/>
        <a:lstStyle/>
        <a:p>
          <a:endParaRPr kumimoji="1" lang="ja-JP" altLang="en-US"/>
        </a:p>
      </dgm:t>
    </dgm:pt>
    <dgm:pt modelId="{F205C346-DC93-4A57-A5A7-E8B827F29759}">
      <dgm:prSet phldrT="[テキスト]"/>
      <dgm:spPr>
        <a:blipFill>
          <a:blip xmlns:r="http://schemas.openxmlformats.org/officeDocument/2006/relationships" r:embed="rId2"/>
          <a:stretch>
            <a:fillRect/>
          </a:stretch>
        </a:blipFill>
      </dgm:spPr>
      <dgm:t>
        <a:bodyPr/>
        <a:lstStyle/>
        <a:p>
          <a:r>
            <a:rPr lang="ja-JP" altLang="en-US">
              <a:noFill/>
            </a:rPr>
            <a:t> </a:t>
          </a:r>
        </a:p>
      </dgm:t>
    </dgm:pt>
    <dgm:pt modelId="{B288DE44-0A53-4C56-9FE5-7A8E43514134}" type="parTrans" cxnId="{A81CFD5D-0CDF-4AFD-B96B-1A6417732C6F}">
      <dgm:prSet/>
      <dgm:spPr/>
      <dgm:t>
        <a:bodyPr/>
        <a:lstStyle/>
        <a:p>
          <a:endParaRPr kumimoji="1" lang="ja-JP" altLang="en-US"/>
        </a:p>
      </dgm:t>
    </dgm:pt>
    <dgm:pt modelId="{000DD273-424D-4397-A525-141BA7B4DC9A}" type="sibTrans" cxnId="{A81CFD5D-0CDF-4AFD-B96B-1A6417732C6F}">
      <dgm:prSet/>
      <dgm:spPr/>
      <dgm:t>
        <a:bodyPr/>
        <a:lstStyle/>
        <a:p>
          <a:endParaRPr kumimoji="1" lang="ja-JP" altLang="en-US"/>
        </a:p>
      </dgm:t>
    </dgm:pt>
    <dgm:pt modelId="{EEB6E20A-900F-420A-802E-283B808C80AF}" type="pres">
      <dgm:prSet presAssocID="{3D1B7744-2693-489C-9ACF-DF7436870502}" presName="Name0" presStyleCnt="0">
        <dgm:presLayoutVars>
          <dgm:chMax val="1"/>
          <dgm:dir val="rev"/>
          <dgm:animLvl val="ctr"/>
          <dgm:resizeHandles val="exact"/>
        </dgm:presLayoutVars>
      </dgm:prSet>
      <dgm:spPr/>
    </dgm:pt>
    <dgm:pt modelId="{31B3F052-5D10-43CB-8A17-8DA61E97AC95}" type="pres">
      <dgm:prSet presAssocID="{6B998E42-FDD3-4723-A339-388E0D61CC30}" presName="centerShape" presStyleLbl="node0" presStyleIdx="0" presStyleCnt="1" custScaleY="47306" custLinFactNeighborX="-30220" custLinFactNeighborY="46302"/>
      <dgm:spPr>
        <a:prstGeom prst="rect">
          <a:avLst/>
        </a:prstGeom>
      </dgm:spPr>
      <dgm:t>
        <a:bodyPr/>
        <a:lstStyle/>
        <a:p>
          <a:endParaRPr kumimoji="1" lang="ja-JP" altLang="en-US"/>
        </a:p>
      </dgm:t>
    </dgm:pt>
    <dgm:pt modelId="{59AEA6A2-5493-434D-B0C4-B88B6EBFB194}" type="pres">
      <dgm:prSet presAssocID="{72E9A928-326E-43E3-BFAA-389E418142B7}" presName="parTrans" presStyleLbl="sibTrans2D1" presStyleIdx="0" presStyleCnt="2" custAng="21568407" custFlipVert="1" custScaleY="27262" custLinFactNeighborX="-9443" custLinFactNeighborY="14520"/>
      <dgm:spPr/>
    </dgm:pt>
    <dgm:pt modelId="{EACF615D-C216-4469-84D4-2DA231FAAA5B}" type="pres">
      <dgm:prSet presAssocID="{72E9A928-326E-43E3-BFAA-389E418142B7}" presName="connectorText" presStyleLbl="sibTrans2D1" presStyleIdx="0" presStyleCnt="2"/>
      <dgm:spPr/>
    </dgm:pt>
    <dgm:pt modelId="{7693516D-2213-4E5A-BCC8-F7179E8D8E2A}" type="pres">
      <dgm:prSet presAssocID="{F1D04BB1-CABC-42ED-B9E6-27F7941736CA}" presName="node" presStyleLbl="node1" presStyleIdx="0" presStyleCnt="2" custScaleX="31407" custScaleY="32565" custRadScaleRad="95961" custRadScaleInc="178837">
        <dgm:presLayoutVars>
          <dgm:bulletEnabled val="1"/>
        </dgm:presLayoutVars>
      </dgm:prSet>
      <dgm:spPr/>
      <dgm:t>
        <a:bodyPr/>
        <a:lstStyle/>
        <a:p>
          <a:endParaRPr kumimoji="1" lang="ja-JP" altLang="en-US"/>
        </a:p>
      </dgm:t>
    </dgm:pt>
    <dgm:pt modelId="{61B21260-602B-4A39-A773-41344700591E}" type="pres">
      <dgm:prSet presAssocID="{B288DE44-0A53-4C56-9FE5-7A8E43514134}" presName="parTrans" presStyleLbl="sibTrans2D1" presStyleIdx="1" presStyleCnt="2" custAng="10950292" custFlipVert="1" custScaleY="21276" custLinFactNeighborX="-12545" custLinFactNeighborY="-1815"/>
      <dgm:spPr/>
    </dgm:pt>
    <dgm:pt modelId="{305A8968-B6EC-409C-8C98-04CCA91D2D06}" type="pres">
      <dgm:prSet presAssocID="{B288DE44-0A53-4C56-9FE5-7A8E43514134}" presName="connectorText" presStyleLbl="sibTrans2D1" presStyleIdx="1" presStyleCnt="2"/>
      <dgm:spPr/>
    </dgm:pt>
    <dgm:pt modelId="{C09B64C9-7E5D-412B-A8B2-640961D1B68A}" type="pres">
      <dgm:prSet presAssocID="{F205C346-DC93-4A57-A5A7-E8B827F29759}" presName="node" presStyleLbl="node1" presStyleIdx="1" presStyleCnt="2" custScaleX="33765" custScaleY="34970" custRadScaleRad="183237" custRadScaleInc="67419">
        <dgm:presLayoutVars>
          <dgm:bulletEnabled val="1"/>
        </dgm:presLayoutVars>
      </dgm:prSet>
      <dgm:spPr/>
    </dgm:pt>
  </dgm:ptLst>
  <dgm:cxnLst>
    <dgm:cxn modelId="{FCCAF814-8CFF-47E7-8243-2DC988A1CE95}" type="presOf" srcId="{72E9A928-326E-43E3-BFAA-389E418142B7}" destId="{EACF615D-C216-4469-84D4-2DA231FAAA5B}" srcOrd="1" destOrd="0" presId="urn:microsoft.com/office/officeart/2005/8/layout/radial5"/>
    <dgm:cxn modelId="{49E672AF-6AC4-4B2C-947B-1C4781CC04DE}" srcId="{6B998E42-FDD3-4723-A339-388E0D61CC30}" destId="{F1D04BB1-CABC-42ED-B9E6-27F7941736CA}" srcOrd="0" destOrd="0" parTransId="{72E9A928-326E-43E3-BFAA-389E418142B7}" sibTransId="{511435AC-F71E-484D-B800-F240CB094D04}"/>
    <dgm:cxn modelId="{A81CFD5D-0CDF-4AFD-B96B-1A6417732C6F}" srcId="{6B998E42-FDD3-4723-A339-388E0D61CC30}" destId="{F205C346-DC93-4A57-A5A7-E8B827F29759}" srcOrd="1" destOrd="0" parTransId="{B288DE44-0A53-4C56-9FE5-7A8E43514134}" sibTransId="{000DD273-424D-4397-A525-141BA7B4DC9A}"/>
    <dgm:cxn modelId="{3402698A-8E6C-4ACD-98C5-AEEFBC731290}" type="presOf" srcId="{6B998E42-FDD3-4723-A339-388E0D61CC30}" destId="{31B3F052-5D10-43CB-8A17-8DA61E97AC95}" srcOrd="0" destOrd="0" presId="urn:microsoft.com/office/officeart/2005/8/layout/radial5"/>
    <dgm:cxn modelId="{A238A31C-96E6-4DB2-8767-93202B1EA76A}" type="presOf" srcId="{F205C346-DC93-4A57-A5A7-E8B827F29759}" destId="{C09B64C9-7E5D-412B-A8B2-640961D1B68A}" srcOrd="0" destOrd="0" presId="urn:microsoft.com/office/officeart/2005/8/layout/radial5"/>
    <dgm:cxn modelId="{64870FC3-C973-4382-A3D0-65CC69004C61}" type="presOf" srcId="{3D1B7744-2693-489C-9ACF-DF7436870502}" destId="{EEB6E20A-900F-420A-802E-283B808C80AF}" srcOrd="0" destOrd="0" presId="urn:microsoft.com/office/officeart/2005/8/layout/radial5"/>
    <dgm:cxn modelId="{03F8548F-AC48-4330-9B5D-4CE15FE6F972}" type="presOf" srcId="{B288DE44-0A53-4C56-9FE5-7A8E43514134}" destId="{305A8968-B6EC-409C-8C98-04CCA91D2D06}" srcOrd="1" destOrd="0" presId="urn:microsoft.com/office/officeart/2005/8/layout/radial5"/>
    <dgm:cxn modelId="{C6C6D433-B862-4F15-A714-A05783B6FF15}" type="presOf" srcId="{F1D04BB1-CABC-42ED-B9E6-27F7941736CA}" destId="{7693516D-2213-4E5A-BCC8-F7179E8D8E2A}" srcOrd="0" destOrd="0" presId="urn:microsoft.com/office/officeart/2005/8/layout/radial5"/>
    <dgm:cxn modelId="{9D845E0F-D0EE-48A0-8013-3D96BF92F51D}" srcId="{3D1B7744-2693-489C-9ACF-DF7436870502}" destId="{6B998E42-FDD3-4723-A339-388E0D61CC30}" srcOrd="0" destOrd="0" parTransId="{8D6071DC-0834-42CA-8C5F-C7657B185F27}" sibTransId="{92ED5B0C-94E4-4AF0-9BAA-6912605A2EEE}"/>
    <dgm:cxn modelId="{E9D69F42-CE99-4C57-979E-D61CA8DD2664}" type="presOf" srcId="{72E9A928-326E-43E3-BFAA-389E418142B7}" destId="{59AEA6A2-5493-434D-B0C4-B88B6EBFB194}" srcOrd="0" destOrd="0" presId="urn:microsoft.com/office/officeart/2005/8/layout/radial5"/>
    <dgm:cxn modelId="{991A16ED-05F6-4BB4-9A5D-1DF4FED34926}" type="presOf" srcId="{B288DE44-0A53-4C56-9FE5-7A8E43514134}" destId="{61B21260-602B-4A39-A773-41344700591E}" srcOrd="0" destOrd="0" presId="urn:microsoft.com/office/officeart/2005/8/layout/radial5"/>
    <dgm:cxn modelId="{1C159FFD-F2B4-4C63-8735-F15E1FA95768}" type="presParOf" srcId="{EEB6E20A-900F-420A-802E-283B808C80AF}" destId="{31B3F052-5D10-43CB-8A17-8DA61E97AC95}" srcOrd="0" destOrd="0" presId="urn:microsoft.com/office/officeart/2005/8/layout/radial5"/>
    <dgm:cxn modelId="{CCCAD1FC-25B4-422D-85C8-029807402E72}" type="presParOf" srcId="{EEB6E20A-900F-420A-802E-283B808C80AF}" destId="{59AEA6A2-5493-434D-B0C4-B88B6EBFB194}" srcOrd="1" destOrd="0" presId="urn:microsoft.com/office/officeart/2005/8/layout/radial5"/>
    <dgm:cxn modelId="{26C68580-8070-40A2-8566-12BA8ABAC957}" type="presParOf" srcId="{59AEA6A2-5493-434D-B0C4-B88B6EBFB194}" destId="{EACF615D-C216-4469-84D4-2DA231FAAA5B}" srcOrd="0" destOrd="0" presId="urn:microsoft.com/office/officeart/2005/8/layout/radial5"/>
    <dgm:cxn modelId="{617DB5FC-2B4B-4847-A9F9-58ED01710FF9}" type="presParOf" srcId="{EEB6E20A-900F-420A-802E-283B808C80AF}" destId="{7693516D-2213-4E5A-BCC8-F7179E8D8E2A}" srcOrd="2" destOrd="0" presId="urn:microsoft.com/office/officeart/2005/8/layout/radial5"/>
    <dgm:cxn modelId="{EE8D688B-9E73-47AA-99DE-937C201B2A48}" type="presParOf" srcId="{EEB6E20A-900F-420A-802E-283B808C80AF}" destId="{61B21260-602B-4A39-A773-41344700591E}" srcOrd="3" destOrd="0" presId="urn:microsoft.com/office/officeart/2005/8/layout/radial5"/>
    <dgm:cxn modelId="{2A7B0527-3456-45DE-8A0B-31DAC4150924}" type="presParOf" srcId="{61B21260-602B-4A39-A773-41344700591E}" destId="{305A8968-B6EC-409C-8C98-04CCA91D2D06}" srcOrd="0" destOrd="0" presId="urn:microsoft.com/office/officeart/2005/8/layout/radial5"/>
    <dgm:cxn modelId="{5396694B-AE67-44B1-A333-10BA2DC2FDE5}" type="presParOf" srcId="{EEB6E20A-900F-420A-802E-283B808C80AF}" destId="{C09B64C9-7E5D-412B-A8B2-640961D1B68A}" srcOrd="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1B7744-2693-489C-9ACF-DF743687050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kumimoji="1" lang="ja-JP" altLang="en-US"/>
        </a:p>
      </dgm:t>
    </dgm:pt>
    <dgm:pt modelId="{EEB6E20A-900F-420A-802E-283B808C80AF}" type="pres">
      <dgm:prSet presAssocID="{3D1B7744-2693-489C-9ACF-DF7436870502}" presName="Name0" presStyleCnt="0">
        <dgm:presLayoutVars>
          <dgm:chMax val="1"/>
          <dgm:dir val="rev"/>
          <dgm:animLvl val="ctr"/>
          <dgm:resizeHandles val="exact"/>
        </dgm:presLayoutVars>
      </dgm:prSet>
      <dgm:spPr/>
    </dgm:pt>
  </dgm:ptLst>
  <dgm:cxnLst>
    <dgm:cxn modelId="{64870FC3-C973-4382-A3D0-65CC69004C61}" type="presOf" srcId="{3D1B7744-2693-489C-9ACF-DF7436870502}" destId="{EEB6E20A-900F-420A-802E-283B808C80AF}" srcOrd="0" destOrd="0" presId="urn:microsoft.com/office/officeart/2005/8/layout/radial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1B7744-2693-489C-9ACF-DF743687050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kumimoji="1" lang="ja-JP" altLang="en-US"/>
        </a:p>
      </dgm:t>
    </dgm:pt>
    <dgm:pt modelId="{EEB6E20A-900F-420A-802E-283B808C80AF}" type="pres">
      <dgm:prSet presAssocID="{3D1B7744-2693-489C-9ACF-DF7436870502}" presName="Name0" presStyleCnt="0">
        <dgm:presLayoutVars>
          <dgm:chMax val="1"/>
          <dgm:dir val="rev"/>
          <dgm:animLvl val="ctr"/>
          <dgm:resizeHandles val="exact"/>
        </dgm:presLayoutVars>
      </dgm:prSet>
      <dgm:spPr/>
    </dgm:pt>
  </dgm:ptLst>
  <dgm:cxnLst>
    <dgm:cxn modelId="{64870FC3-C973-4382-A3D0-65CC69004C61}" type="presOf" srcId="{3D1B7744-2693-489C-9ACF-DF7436870502}" destId="{EEB6E20A-900F-420A-802E-283B808C80AF}" srcOrd="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rtlCol="0"/>
        <a:lstStyle/>
        <a:p>
          <a:pPr rtl="0"/>
          <a:endParaRPr lang="en-US"/>
        </a:p>
      </dgm:t>
    </dgm:pt>
    <dgm:pt modelId="{30269CC2-8DD6-4402-82F3-18F164A732FF}">
      <dgm:prSet/>
      <dgm:spPr/>
      <dgm:t>
        <a:bodyPr rtlCol="0"/>
        <a:lstStyle/>
        <a:p>
          <a:pPr algn="ctr" rtl="0"/>
          <a:r>
            <a:rPr lang="ja-JP" altLang="en-US" noProof="0" dirty="0">
              <a:solidFill>
                <a:schemeClr val="bg1"/>
              </a:solidFill>
              <a:latin typeface="Meiryo UI" panose="020B0604030504040204" pitchFamily="50" charset="-128"/>
              <a:ea typeface="Meiryo UI" panose="020B0604030504040204" pitchFamily="50" charset="-128"/>
            </a:rPr>
            <a:t>　アウトライン</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4A8A3B18-A3DE-475C-8BF1-FB4B84DDA43B}" type="parTrans" cxnId="{813C1BD6-5A4A-43F4-8BF7-0645F72381AA}">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2DAA2C1D-14F6-4BCA-B047-0B53ADD46F43}" type="sibTrans" cxnId="{813C1BD6-5A4A-43F4-8BF7-0645F72381AA}">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2B87ECDB-C552-42F6-9B52-6548A18B206B}">
      <dgm:prSet/>
      <dgm:spPr/>
      <dgm:t>
        <a:bodyPr rtlCol="0"/>
        <a:lstStyle/>
        <a:p>
          <a:pPr algn="ctr" rtl="0"/>
          <a:r>
            <a:rPr lang="ja-JP" altLang="en-US" noProof="0" dirty="0">
              <a:solidFill>
                <a:schemeClr val="bg1"/>
              </a:solidFill>
              <a:latin typeface="Meiryo UI" panose="020B0604030504040204" pitchFamily="50" charset="-128"/>
              <a:ea typeface="Meiryo UI" panose="020B0604030504040204" pitchFamily="50" charset="-128"/>
            </a:rPr>
            <a:t>数学的定式化（シグモイド関数）</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0DC560D9-C62C-41BA-8D68-CB78933BFF0C}" type="parTrans" cxnId="{91AFA996-5E3B-401C-B400-E70DBD4A4AB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80EFB54F-1AC8-40D9-981D-4C85160A5799}" type="sibTrans" cxnId="{91AFA996-5E3B-401C-B400-E70DBD4A4AB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419DF63C-9792-4EF5-9125-1EEF4D07C33F}">
      <dgm:prSet/>
      <dgm:spPr/>
      <dgm:t>
        <a:bodyPr rtlCol="0"/>
        <a:lstStyle/>
        <a:p>
          <a:pPr algn="ctr" rtl="0"/>
          <a:r>
            <a:rPr lang="ja-JP" altLang="en-US" noProof="0" dirty="0">
              <a:solidFill>
                <a:schemeClr val="bg1"/>
              </a:solidFill>
              <a:latin typeface="Meiryo UI" panose="020B0604030504040204" pitchFamily="50" charset="-128"/>
              <a:ea typeface="Meiryo UI" panose="020B0604030504040204" pitchFamily="50" charset="-128"/>
            </a:rPr>
            <a:t>数学的定式化（最尤推定）</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2B95E8EF-82FE-4F54-970D-D55C9AD8EC00}" type="parTrans" cxnId="{024B121E-3EE5-42C9-97D1-5E0D27C29DC3}">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EA8773AB-BB82-4BF6-944E-80CD2086CE93}" type="sibTrans" cxnId="{024B121E-3EE5-42C9-97D1-5E0D27C29DC3}">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1B1E513F-BEB7-483A-8F12-A8210AEF19E9}">
      <dgm:prSet/>
      <dgm:spPr/>
      <dgm:t>
        <a:bodyPr rtlCol="0"/>
        <a:lstStyle/>
        <a:p>
          <a:pPr algn="ctr" rtl="0"/>
          <a:r>
            <a:rPr lang="ja-JP" altLang="en-US" noProof="0" dirty="0">
              <a:solidFill>
                <a:schemeClr val="bg1"/>
              </a:solidFill>
              <a:latin typeface="Meiryo UI" panose="020B0604030504040204" pitchFamily="50" charset="-128"/>
              <a:ea typeface="Meiryo UI" panose="020B0604030504040204" pitchFamily="50" charset="-128"/>
            </a:rPr>
            <a:t>モデルの評価②（再現率・適合率・</a:t>
          </a:r>
          <a:r>
            <a:rPr lang="en-US" altLang="ja-JP" noProof="0" dirty="0">
              <a:solidFill>
                <a:schemeClr val="bg1"/>
              </a:solidFill>
              <a:latin typeface="Meiryo UI" panose="020B0604030504040204" pitchFamily="50" charset="-128"/>
              <a:ea typeface="Meiryo UI" panose="020B0604030504040204" pitchFamily="50" charset="-128"/>
            </a:rPr>
            <a:t>F</a:t>
          </a:r>
          <a:r>
            <a:rPr lang="ja-JP" altLang="en-US" noProof="0" dirty="0">
              <a:solidFill>
                <a:schemeClr val="bg1"/>
              </a:solidFill>
              <a:latin typeface="Meiryo UI" panose="020B0604030504040204" pitchFamily="50" charset="-128"/>
              <a:ea typeface="Meiryo UI" panose="020B0604030504040204" pitchFamily="50" charset="-128"/>
            </a:rPr>
            <a:t>値）</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DB284026-3063-4705-B72C-ADE04469BE6D}" type="parTrans" cxnId="{9CD469EF-CF99-411A-B4B3-5B2C59AF684C}">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D99C9B80-BA48-46B7-8B67-372E2AFD9E86}" type="sibTrans" cxnId="{9CD469EF-CF99-411A-B4B3-5B2C59AF684C}">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F4A56385-3827-49D1-B533-953BA75136B7}">
      <dgm:prSet/>
      <dgm:spPr/>
      <dgm:t>
        <a:bodyPr rtlCol="0"/>
        <a:lstStyle/>
        <a:p>
          <a:pPr algn="ctr" rtl="0"/>
          <a:r>
            <a:rPr lang="ja-JP" altLang="en-US" noProof="0" dirty="0">
              <a:solidFill>
                <a:schemeClr val="bg1"/>
              </a:solidFill>
              <a:latin typeface="Meiryo UI" panose="020B0604030504040204" pitchFamily="50" charset="-128"/>
              <a:ea typeface="Meiryo UI" panose="020B0604030504040204" pitchFamily="50" charset="-128"/>
            </a:rPr>
            <a:t>タイタニックデータ解析</a:t>
          </a:r>
          <a:endParaRPr lang="en-US" altLang="ja-JP" noProof="0" dirty="0">
            <a:solidFill>
              <a:schemeClr val="bg1"/>
            </a:solidFill>
            <a:latin typeface="Meiryo UI" panose="020B0604030504040204" pitchFamily="50" charset="-128"/>
            <a:ea typeface="Meiryo UI" panose="020B0604030504040204" pitchFamily="50" charset="-128"/>
          </a:endParaRPr>
        </a:p>
      </dgm:t>
    </dgm:pt>
    <dgm:pt modelId="{5C6E35C5-B6D6-42D4-9FF2-63E3FEC1E45F}" type="parTrans" cxnId="{D572C096-14C8-487B-ABCD-6354192B80BA}">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E866DA3A-B427-429E-A892-4812B432ED79}" type="sibTrans" cxnId="{D572C096-14C8-487B-ABCD-6354192B80BA}">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5" cstate="screen">
            <a:extLst>
              <a:ext uri="{28A0092B-C50C-407E-A947-70E740481C1C}">
                <a14:useLocalDpi xmlns:a14="http://schemas.microsoft.com/office/drawing/2010/main"/>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1B7744-2693-489C-9ACF-DF743687050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kumimoji="1" lang="ja-JP" altLang="en-US"/>
        </a:p>
      </dgm:t>
    </dgm:pt>
    <dgm:pt modelId="{EEB6E20A-900F-420A-802E-283B808C80AF}" type="pres">
      <dgm:prSet presAssocID="{3D1B7744-2693-489C-9ACF-DF7436870502}" presName="Name0" presStyleCnt="0">
        <dgm:presLayoutVars>
          <dgm:chMax val="1"/>
          <dgm:dir val="rev"/>
          <dgm:animLvl val="ctr"/>
          <dgm:resizeHandles val="exact"/>
        </dgm:presLayoutVars>
      </dgm:prSet>
      <dgm:spPr/>
    </dgm:pt>
  </dgm:ptLst>
  <dgm:cxnLst>
    <dgm:cxn modelId="{64870FC3-C973-4382-A3D0-65CC69004C61}" type="presOf" srcId="{3D1B7744-2693-489C-9ACF-DF7436870502}" destId="{EEB6E20A-900F-420A-802E-283B808C80AF}" srcOrd="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1B7744-2693-489C-9ACF-DF743687050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kumimoji="1" lang="ja-JP" altLang="en-US"/>
        </a:p>
      </dgm:t>
    </dgm:pt>
    <dgm:pt modelId="{EEB6E20A-900F-420A-802E-283B808C80AF}" type="pres">
      <dgm:prSet presAssocID="{3D1B7744-2693-489C-9ACF-DF7436870502}" presName="Name0" presStyleCnt="0">
        <dgm:presLayoutVars>
          <dgm:chMax val="1"/>
          <dgm:dir val="rev"/>
          <dgm:animLvl val="ctr"/>
          <dgm:resizeHandles val="exact"/>
        </dgm:presLayoutVars>
      </dgm:prSet>
      <dgm:spPr/>
    </dgm:pt>
  </dgm:ptLst>
  <dgm:cxnLst>
    <dgm:cxn modelId="{64870FC3-C973-4382-A3D0-65CC69004C61}" type="presOf" srcId="{3D1B7744-2693-489C-9ACF-DF7436870502}" destId="{EEB6E20A-900F-420A-802E-283B808C80AF}" srcOrd="0" destOrd="0" presId="urn:microsoft.com/office/officeart/2005/8/layout/radial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ja-JP" altLang="en-US" sz="1900" kern="1200" noProof="0" dirty="0">
              <a:solidFill>
                <a:schemeClr val="bg1"/>
              </a:solidFill>
              <a:latin typeface="Meiryo UI" panose="020B0604030504040204" pitchFamily="50" charset="-128"/>
              <a:ea typeface="Meiryo UI" panose="020B0604030504040204" pitchFamily="50" charset="-128"/>
            </a:rPr>
            <a:t>　アウトライン</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ja-JP" altLang="en-US" sz="1900" kern="1200" noProof="0" dirty="0">
              <a:solidFill>
                <a:schemeClr val="bg1"/>
              </a:solidFill>
              <a:latin typeface="Meiryo UI" panose="020B0604030504040204" pitchFamily="50" charset="-128"/>
              <a:ea typeface="Meiryo UI" panose="020B0604030504040204" pitchFamily="50" charset="-128"/>
            </a:rPr>
            <a:t>数学的定式化</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ja-JP" altLang="en-US" sz="1900" kern="1200" noProof="0" dirty="0">
              <a:solidFill>
                <a:schemeClr val="bg1"/>
              </a:solidFill>
              <a:latin typeface="Meiryo UI" panose="020B0604030504040204" pitchFamily="50" charset="-128"/>
              <a:ea typeface="Meiryo UI" panose="020B0604030504040204" pitchFamily="50" charset="-128"/>
            </a:rPr>
            <a:t>　</a:t>
          </a:r>
          <a:r>
            <a:rPr lang="en-US" altLang="ja-JP" sz="1900" kern="1200" noProof="0" dirty="0">
              <a:solidFill>
                <a:schemeClr val="bg1"/>
              </a:solidFill>
              <a:latin typeface="Meiryo UI" panose="020B0604030504040204" pitchFamily="50" charset="-128"/>
              <a:ea typeface="Meiryo UI" panose="020B0604030504040204" pitchFamily="50" charset="-128"/>
            </a:rPr>
            <a:t>pandas</a:t>
          </a:r>
          <a:r>
            <a:rPr lang="ja-JP" altLang="en-US" sz="1900" kern="1200" noProof="0" dirty="0">
              <a:solidFill>
                <a:schemeClr val="bg1"/>
              </a:solidFill>
              <a:latin typeface="Meiryo UI" panose="020B0604030504040204" pitchFamily="50" charset="-128"/>
              <a:ea typeface="Meiryo UI" panose="020B0604030504040204" pitchFamily="50" charset="-128"/>
            </a:rPr>
            <a:t>と</a:t>
          </a:r>
          <a:r>
            <a:rPr lang="en-US" altLang="ja-JP" sz="1900" kern="1200" noProof="0" dirty="0" err="1">
              <a:solidFill>
                <a:schemeClr val="bg1"/>
              </a:solidFill>
              <a:latin typeface="Meiryo UI" panose="020B0604030504040204" pitchFamily="50" charset="-128"/>
              <a:ea typeface="Meiryo UI" panose="020B0604030504040204" pitchFamily="50" charset="-128"/>
            </a:rPr>
            <a:t>numpy</a:t>
          </a:r>
          <a:r>
            <a:rPr lang="ja-JP" altLang="en-US" sz="1900" kern="1200" noProof="0" dirty="0">
              <a:solidFill>
                <a:schemeClr val="bg1"/>
              </a:solidFill>
              <a:latin typeface="Meiryo UI" panose="020B0604030504040204" pitchFamily="50" charset="-128"/>
              <a:ea typeface="Meiryo UI" panose="020B0604030504040204" pitchFamily="50" charset="-128"/>
            </a:rPr>
            <a:t>の紹介</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en-US" altLang="ja-JP" sz="1900" kern="1200" noProof="0" dirty="0" err="1">
              <a:solidFill>
                <a:schemeClr val="bg1"/>
              </a:solidFill>
              <a:latin typeface="Meiryo UI" panose="020B0604030504040204" pitchFamily="50" charset="-128"/>
              <a:ea typeface="Meiryo UI" panose="020B0604030504040204" pitchFamily="50" charset="-128"/>
            </a:rPr>
            <a:t>scikit</a:t>
          </a:r>
          <a:r>
            <a:rPr lang="en-US" altLang="ja-JP" sz="1900" kern="1200" noProof="0" dirty="0">
              <a:solidFill>
                <a:schemeClr val="bg1"/>
              </a:solidFill>
              <a:latin typeface="Meiryo UI" panose="020B0604030504040204" pitchFamily="50" charset="-128"/>
              <a:ea typeface="Meiryo UI" panose="020B0604030504040204" pitchFamily="50" charset="-128"/>
            </a:rPr>
            <a:t>-learn</a:t>
          </a:r>
          <a:r>
            <a:rPr lang="ja-JP" altLang="en-US" sz="1900" kern="1200" noProof="0" dirty="0">
              <a:solidFill>
                <a:schemeClr val="bg1"/>
              </a:solidFill>
              <a:latin typeface="Meiryo UI" panose="020B0604030504040204" pitchFamily="50" charset="-128"/>
              <a:ea typeface="Meiryo UI" panose="020B0604030504040204" pitchFamily="50" charset="-128"/>
            </a:rPr>
            <a:t>の紹介</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ja-JP" altLang="en-US" sz="1900" kern="1200" noProof="0" dirty="0">
              <a:solidFill>
                <a:schemeClr val="bg1"/>
              </a:solidFill>
              <a:latin typeface="Meiryo UI" panose="020B0604030504040204" pitchFamily="50" charset="-128"/>
              <a:ea typeface="Meiryo UI" panose="020B0604030504040204" pitchFamily="50" charset="-128"/>
            </a:rPr>
            <a:t>住宅価格予測</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4984278"/>
        <a:ext cx="5641034" cy="99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3F052-5D10-43CB-8A17-8DA61E97AC95}">
      <dsp:nvSpPr>
        <dsp:cNvPr id="0" name=""/>
        <dsp:cNvSpPr/>
      </dsp:nvSpPr>
      <dsp:spPr>
        <a:xfrm>
          <a:off x="2146834" y="4209675"/>
          <a:ext cx="1424781" cy="6740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t>線形回帰</a:t>
          </a:r>
          <a:endParaRPr kumimoji="1" lang="en-US" altLang="ja-JP" sz="1700" kern="1200" dirty="0"/>
        </a:p>
        <a:p>
          <a:pPr marL="0" lvl="0" indent="0" algn="ctr" defTabSz="755650">
            <a:lnSpc>
              <a:spcPct val="90000"/>
            </a:lnSpc>
            <a:spcBef>
              <a:spcPct val="0"/>
            </a:spcBef>
            <a:spcAft>
              <a:spcPct val="35000"/>
            </a:spcAft>
            <a:buNone/>
          </a:pPr>
          <a:r>
            <a:rPr kumimoji="1" lang="ja-JP" altLang="en-US" sz="1700" kern="1200" dirty="0"/>
            <a:t>モデル</a:t>
          </a:r>
        </a:p>
      </dsp:txBody>
      <dsp:txXfrm>
        <a:off x="2146834" y="4209675"/>
        <a:ext cx="1424781" cy="674007"/>
      </dsp:txXfrm>
    </dsp:sp>
    <dsp:sp modelId="{59AEA6A2-5493-434D-B0C4-B88B6EBFB194}">
      <dsp:nvSpPr>
        <dsp:cNvPr id="0" name=""/>
        <dsp:cNvSpPr/>
      </dsp:nvSpPr>
      <dsp:spPr>
        <a:xfrm rot="102641" flipV="1">
          <a:off x="3722745" y="4527316"/>
          <a:ext cx="473707" cy="1320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p>
      </dsp:txBody>
      <dsp:txXfrm rot="10800000">
        <a:off x="3722754" y="4553138"/>
        <a:ext cx="434088" cy="79238"/>
      </dsp:txXfrm>
    </dsp:sp>
    <dsp:sp modelId="{7693516D-2213-4E5A-BCC8-F7179E8D8E2A}">
      <dsp:nvSpPr>
        <dsp:cNvPr id="0" name=""/>
        <dsp:cNvSpPr/>
      </dsp:nvSpPr>
      <dsp:spPr>
        <a:xfrm>
          <a:off x="4464489" y="4276883"/>
          <a:ext cx="447481" cy="463980"/>
        </a:xfrm>
        <a:prstGeom prst="ellipse">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acc>
                  <m:accPr>
                    <m:chr m:val="̂"/>
                    <m:ctrlPr>
                      <a:rPr kumimoji="1" lang="ja-JP" altLang="en-US" sz="1400" i="1" kern="1200" smtClean="0">
                        <a:latin typeface="Cambria Math" panose="02040503050406030204" pitchFamily="18" charset="0"/>
                      </a:rPr>
                    </m:ctrlPr>
                  </m:accPr>
                  <m:e>
                    <m:r>
                      <a:rPr kumimoji="1" lang="en-US" altLang="ja-JP" sz="1400" b="0" i="1" kern="1200" smtClean="0">
                        <a:latin typeface="Cambria Math" panose="02040503050406030204" pitchFamily="18" charset="0"/>
                      </a:rPr>
                      <m:t>𝑦</m:t>
                    </m:r>
                  </m:e>
                </m:acc>
              </m:oMath>
            </m:oMathPara>
          </a14:m>
          <a:endParaRPr kumimoji="1" lang="ja-JP" altLang="en-US" sz="1400" kern="1200" dirty="0"/>
        </a:p>
      </dsp:txBody>
      <dsp:txXfrm>
        <a:off x="4530021" y="4344831"/>
        <a:ext cx="316417" cy="328084"/>
      </dsp:txXfrm>
    </dsp:sp>
    <dsp:sp modelId="{61B21260-602B-4A39-A773-41344700591E}">
      <dsp:nvSpPr>
        <dsp:cNvPr id="0" name=""/>
        <dsp:cNvSpPr/>
      </dsp:nvSpPr>
      <dsp:spPr>
        <a:xfrm rot="21350494" flipV="1">
          <a:off x="1308451" y="4451429"/>
          <a:ext cx="545205" cy="1030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p>
      </dsp:txBody>
      <dsp:txXfrm rot="10800000">
        <a:off x="1308492" y="4473163"/>
        <a:ext cx="514285" cy="61840"/>
      </dsp:txXfrm>
    </dsp:sp>
    <dsp:sp modelId="{C09B64C9-7E5D-412B-A8B2-640961D1B68A}">
      <dsp:nvSpPr>
        <dsp:cNvPr id="0" name=""/>
        <dsp:cNvSpPr/>
      </dsp:nvSpPr>
      <dsp:spPr>
        <a:xfrm>
          <a:off x="638911" y="4240403"/>
          <a:ext cx="481077" cy="498246"/>
        </a:xfrm>
        <a:prstGeom prst="ellipse">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kumimoji="1" lang="en-US" altLang="ja-JP" sz="1400" b="0" i="1" kern="1200" smtClean="0">
                    <a:latin typeface="Cambria Math" panose="02040503050406030204" pitchFamily="18" charset="0"/>
                  </a:rPr>
                  <m:t>𝑥</m:t>
                </m:r>
              </m:oMath>
            </m:oMathPara>
          </a14:m>
          <a:endParaRPr kumimoji="1" lang="ja-JP" altLang="en-US" sz="1400" kern="1200" dirty="0"/>
        </a:p>
      </dsp:txBody>
      <dsp:txXfrm>
        <a:off x="709363" y="4313369"/>
        <a:ext cx="340173" cy="3523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ja-JP" altLang="en-US" sz="1900" kern="1200" noProof="0" dirty="0">
              <a:solidFill>
                <a:schemeClr val="bg1"/>
              </a:solidFill>
              <a:latin typeface="Meiryo UI" panose="020B0604030504040204" pitchFamily="50" charset="-128"/>
              <a:ea typeface="Meiryo UI" panose="020B0604030504040204" pitchFamily="50" charset="-128"/>
            </a:rPr>
            <a:t>　アウトライン</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ja-JP" altLang="en-US" sz="1900" kern="1200" noProof="0" dirty="0">
              <a:solidFill>
                <a:schemeClr val="bg1"/>
              </a:solidFill>
              <a:latin typeface="Meiryo UI" panose="020B0604030504040204" pitchFamily="50" charset="-128"/>
              <a:ea typeface="Meiryo UI" panose="020B0604030504040204" pitchFamily="50" charset="-128"/>
            </a:rPr>
            <a:t>数学的定式化（シグモイド関数）</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ja-JP" altLang="en-US" sz="1900" kern="1200" noProof="0" dirty="0">
              <a:solidFill>
                <a:schemeClr val="bg1"/>
              </a:solidFill>
              <a:latin typeface="Meiryo UI" panose="020B0604030504040204" pitchFamily="50" charset="-128"/>
              <a:ea typeface="Meiryo UI" panose="020B0604030504040204" pitchFamily="50" charset="-128"/>
            </a:rPr>
            <a:t>数学的定式化（最尤推定）</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ja-JP" altLang="en-US" sz="1900" kern="1200" noProof="0" dirty="0">
              <a:solidFill>
                <a:schemeClr val="bg1"/>
              </a:solidFill>
              <a:latin typeface="Meiryo UI" panose="020B0604030504040204" pitchFamily="50" charset="-128"/>
              <a:ea typeface="Meiryo UI" panose="020B0604030504040204" pitchFamily="50" charset="-128"/>
            </a:rPr>
            <a:t>モデルの評価②（再現率・適合率・</a:t>
          </a:r>
          <a:r>
            <a:rPr lang="en-US" altLang="ja-JP" sz="1900" kern="1200" noProof="0" dirty="0">
              <a:solidFill>
                <a:schemeClr val="bg1"/>
              </a:solidFill>
              <a:latin typeface="Meiryo UI" panose="020B0604030504040204" pitchFamily="50" charset="-128"/>
              <a:ea typeface="Meiryo UI" panose="020B0604030504040204" pitchFamily="50" charset="-128"/>
            </a:rPr>
            <a:t>F</a:t>
          </a:r>
          <a:r>
            <a:rPr lang="ja-JP" altLang="en-US" sz="1900" kern="1200" noProof="0" dirty="0">
              <a:solidFill>
                <a:schemeClr val="bg1"/>
              </a:solidFill>
              <a:latin typeface="Meiryo UI" panose="020B0604030504040204" pitchFamily="50" charset="-128"/>
              <a:ea typeface="Meiryo UI" panose="020B0604030504040204" pitchFamily="50" charset="-128"/>
            </a:rPr>
            <a:t>値）</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ctr" defTabSz="844550" rtl="0">
            <a:lnSpc>
              <a:spcPct val="90000"/>
            </a:lnSpc>
            <a:spcBef>
              <a:spcPct val="0"/>
            </a:spcBef>
            <a:spcAft>
              <a:spcPct val="35000"/>
            </a:spcAft>
            <a:buNone/>
          </a:pPr>
          <a:r>
            <a:rPr lang="ja-JP" altLang="en-US" sz="1900" kern="1200" noProof="0" dirty="0">
              <a:solidFill>
                <a:schemeClr val="bg1"/>
              </a:solidFill>
              <a:latin typeface="Meiryo UI" panose="020B0604030504040204" pitchFamily="50" charset="-128"/>
              <a:ea typeface="Meiryo UI" panose="020B0604030504040204" pitchFamily="50" charset="-128"/>
            </a:rPr>
            <a:t>タイタニックデータ解析</a:t>
          </a:r>
          <a:endParaRPr lang="en-US" altLang="ja-JP" sz="1900" kern="1200" noProof="0" dirty="0">
            <a:solidFill>
              <a:schemeClr val="bg1"/>
            </a:solidFill>
            <a:latin typeface="Meiryo UI" panose="020B0604030504040204" pitchFamily="50" charset="-128"/>
            <a:ea typeface="Meiryo UI" panose="020B0604030504040204" pitchFamily="50" charset="-128"/>
          </a:endParaRPr>
        </a:p>
      </dsp:txBody>
      <dsp:txXfrm>
        <a:off x="1150288" y="4984278"/>
        <a:ext cx="5641034" cy="995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アイコン (縦方向塗りつぶし) のリスト"/>
  <dgm:desc val="図形内にグループ分けされた第 1 レベル、または第 1 レベルと第 2 レベルのテキスト付きで、一連のビジュアルを上から下に表示するのに使用します。説明が長いアイコンまたは小さい画像に最適です。"/>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アイコン (縦方向塗りつぶし) のリスト"/>
  <dgm:desc val="図形内にグループ分けされた第 1 レベル、または第 1 レベルと第 2 レベルのテキスト付きで、一連のビジュアルを上から下に表示するのに使用します。説明が長いアイコンまたは小さい画像に最適です。"/>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5F37830-0032-42FE-BB7D-4D0AEAE76A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E6D4F4FE-5BC5-49AA-86B9-F831689708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93A09D7-89EE-41F0-ACF7-EA79DB2A7FC3}" type="datetime1">
              <a:rPr lang="ja-JP" altLang="en-US" smtClean="0">
                <a:latin typeface="Meiryo UI" panose="020B0604030504040204" pitchFamily="50" charset="-128"/>
                <a:ea typeface="Meiryo UI" panose="020B0604030504040204" pitchFamily="50" charset="-128"/>
              </a:rPr>
              <a:t>2022/5/16</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B6F02CC-5414-4BB2-A7DD-9EF9BB13A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5E891B5D-A255-454F-9ABC-4D3310921B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B3D83-8D1A-4DFC-A85C-775CC8A1994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7771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5D1D4E5F-0C00-459A-AE44-3E518435967A}" type="datetime1">
              <a:rPr lang="ja-JP" altLang="en-US" smtClean="0"/>
              <a:pPr/>
              <a:t>2022/5/16</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96702109-9DB5-4930-9529-97D0F7F71D9D}"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04545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96702109-9DB5-4930-9529-97D0F7F71D9D}" type="slidenum">
              <a:rPr lang="en-US" altLang="ja-JP" smtClean="0"/>
              <a:t>1</a:t>
            </a:fld>
            <a:endParaRPr lang="ja-JP" altLang="en-US"/>
          </a:p>
        </p:txBody>
      </p:sp>
    </p:spTree>
    <p:extLst>
      <p:ext uri="{BB962C8B-B14F-4D97-AF65-F5344CB8AC3E}">
        <p14:creationId xmlns:p14="http://schemas.microsoft.com/office/powerpoint/2010/main" val="2830259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3F28A1F-3E69-47E5-AE93-E7F2155A242D}" type="slidenum">
              <a:rPr lang="en-US" altLang="ja-JP" smtClean="0">
                <a:latin typeface="Meiryo UI" panose="020B0604030504040204" pitchFamily="50" charset="-128"/>
                <a:ea typeface="Meiryo UI" panose="020B0604030504040204" pitchFamily="50" charset="-128"/>
              </a:rPr>
              <a:t>10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794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247E4-8404-2A4F-B09E-5A8B6BAD8F95}"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001126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12</a:t>
            </a:fld>
            <a:endParaRPr kumimoji="1" lang="ja-JP" altLang="en-US"/>
          </a:p>
        </p:txBody>
      </p:sp>
    </p:spTree>
    <p:extLst>
      <p:ext uri="{BB962C8B-B14F-4D97-AF65-F5344CB8AC3E}">
        <p14:creationId xmlns:p14="http://schemas.microsoft.com/office/powerpoint/2010/main" val="138042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FC40A10-6036-4879-816D-55C01FC94846}"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49948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FC40A10-6036-4879-816D-55C01FC94846}"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08279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F28A1F-3E69-47E5-AE93-E7F2155A242D}"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91337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F28A1F-3E69-47E5-AE93-E7F2155A242D}"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531190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F28A1F-3E69-47E5-AE93-E7F2155A242D}"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76613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F28A1F-3E69-47E5-AE93-E7F2155A242D}"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767406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F28A1F-3E69-47E5-AE93-E7F2155A242D}"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34829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EDA29696-2BE8-442F-AE32-06B5202A784A}" type="slidenum">
              <a:rPr lang="en-US" altLang="ja-JP" smtClean="0"/>
              <a:t>2</a:t>
            </a:fld>
            <a:endParaRPr lang="ja-JP" altLang="en-US"/>
          </a:p>
        </p:txBody>
      </p:sp>
    </p:spTree>
    <p:extLst>
      <p:ext uri="{BB962C8B-B14F-4D97-AF65-F5344CB8AC3E}">
        <p14:creationId xmlns:p14="http://schemas.microsoft.com/office/powerpoint/2010/main" val="3243980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29A02-E706-4696-82D0-9008165E2200}" type="slidenum">
              <a:rPr kumimoji="1"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388742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29A02-E706-4696-82D0-9008165E2200}" type="slidenum">
              <a:rPr kumimoji="1"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91230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FC40A10-6036-4879-816D-55C01FC94846}"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74615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EE85D185-D876-4A4B-A351-E623992245C2}" type="slidenum">
              <a:rPr lang="en-US" altLang="ja-JP" smtClean="0"/>
              <a:t>3</a:t>
            </a:fld>
            <a:endParaRPr lang="ja-JP" altLang="en-US"/>
          </a:p>
        </p:txBody>
      </p:sp>
    </p:spTree>
    <p:extLst>
      <p:ext uri="{BB962C8B-B14F-4D97-AF65-F5344CB8AC3E}">
        <p14:creationId xmlns:p14="http://schemas.microsoft.com/office/powerpoint/2010/main" val="1703512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EE85D185-D876-4A4B-A351-E623992245C2}" type="slidenum">
              <a:rPr lang="en-US" altLang="ja-JP" smtClean="0"/>
              <a:t>4</a:t>
            </a:fld>
            <a:endParaRPr lang="ja-JP" altLang="en-US"/>
          </a:p>
        </p:txBody>
      </p:sp>
    </p:spTree>
    <p:extLst>
      <p:ext uri="{BB962C8B-B14F-4D97-AF65-F5344CB8AC3E}">
        <p14:creationId xmlns:p14="http://schemas.microsoft.com/office/powerpoint/2010/main" val="1623369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F28A1F-3E69-47E5-AE93-E7F2155A242D}"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66368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3F28A1F-3E69-47E5-AE93-E7F2155A242D}" type="slidenum">
              <a:rPr lang="en-US" altLang="ja-JP" smtClean="0">
                <a:latin typeface="Meiryo UI" panose="020B0604030504040204" pitchFamily="50" charset="-128"/>
                <a:ea typeface="Meiryo UI" panose="020B0604030504040204" pitchFamily="50" charset="-128"/>
              </a:rPr>
              <a:t>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923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3F28A1F-3E69-47E5-AE93-E7F2155A242D}" type="slidenum">
              <a:rPr lang="en-US" altLang="ja-JP" smtClean="0">
                <a:latin typeface="Meiryo UI" panose="020B0604030504040204" pitchFamily="50" charset="-128"/>
                <a:ea typeface="Meiryo UI" panose="020B0604030504040204" pitchFamily="50" charset="-128"/>
              </a:rPr>
              <a:t>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55507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3F28A1F-3E69-47E5-AE93-E7F2155A242D}" type="slidenum">
              <a:rPr lang="en-US" altLang="ja-JP" smtClean="0">
                <a:latin typeface="Meiryo UI" panose="020B0604030504040204" pitchFamily="50" charset="-128"/>
                <a:ea typeface="Meiryo UI" panose="020B0604030504040204" pitchFamily="50" charset="-128"/>
              </a:rPr>
              <a:t>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38344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29A02-E706-4696-82D0-9008165E2200}" type="slidenum">
              <a:rPr kumimoji="1"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784517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D1C27E24-5B5B-4605-9165-13141795F0CE}"/>
              </a:ext>
            </a:extLst>
          </p:cNvPr>
          <p:cNvSpPr>
            <a:spLocks noGrp="1"/>
          </p:cNvSpPr>
          <p:nvPr>
            <p:ph type="title" hasCustomPrompt="1"/>
          </p:nvPr>
        </p:nvSpPr>
        <p:spPr>
          <a:xfrm>
            <a:off x="0" y="3672869"/>
            <a:ext cx="12191998" cy="3200134"/>
          </a:xfrm>
          <a:custGeom>
            <a:avLst/>
            <a:gdLst>
              <a:gd name="connsiteX0" fmla="*/ 0 w 12191998"/>
              <a:gd name="connsiteY0" fmla="*/ 0 h 2476346"/>
              <a:gd name="connsiteX1" fmla="*/ 12191998 w 12191998"/>
              <a:gd name="connsiteY1" fmla="*/ 0 h 2476346"/>
              <a:gd name="connsiteX2" fmla="*/ 12191998 w 12191998"/>
              <a:gd name="connsiteY2" fmla="*/ 2476346 h 2476346"/>
              <a:gd name="connsiteX3" fmla="*/ 0 w 12191998"/>
              <a:gd name="connsiteY3" fmla="*/ 2476346 h 2476346"/>
              <a:gd name="connsiteX4" fmla="*/ 0 w 12191998"/>
              <a:gd name="connsiteY4" fmla="*/ 0 h 2476346"/>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36125 h 2757568"/>
              <a:gd name="connsiteX1" fmla="*/ 12191998 w 12191998"/>
              <a:gd name="connsiteY1" fmla="*/ 281222 h 2757568"/>
              <a:gd name="connsiteX2" fmla="*/ 12191998 w 12191998"/>
              <a:gd name="connsiteY2" fmla="*/ 2757568 h 2757568"/>
              <a:gd name="connsiteX3" fmla="*/ 0 w 12191998"/>
              <a:gd name="connsiteY3" fmla="*/ 2757568 h 2757568"/>
              <a:gd name="connsiteX4" fmla="*/ 0 w 12191998"/>
              <a:gd name="connsiteY4" fmla="*/ 36125 h 2757568"/>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403170 h 3124613"/>
              <a:gd name="connsiteX1" fmla="*/ 6591300 w 12191998"/>
              <a:gd name="connsiteY1" fmla="*/ 15890 h 3124613"/>
              <a:gd name="connsiteX2" fmla="*/ 12191998 w 12191998"/>
              <a:gd name="connsiteY2" fmla="*/ 648267 h 3124613"/>
              <a:gd name="connsiteX3" fmla="*/ 12191998 w 12191998"/>
              <a:gd name="connsiteY3" fmla="*/ 3124613 h 3124613"/>
              <a:gd name="connsiteX4" fmla="*/ 0 w 12191998"/>
              <a:gd name="connsiteY4" fmla="*/ 3124613 h 3124613"/>
              <a:gd name="connsiteX5" fmla="*/ 0 w 12191998"/>
              <a:gd name="connsiteY5" fmla="*/ 403170 h 312461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530729 h 3252172"/>
              <a:gd name="connsiteX1" fmla="*/ 6591300 w 12191998"/>
              <a:gd name="connsiteY1" fmla="*/ 143449 h 3252172"/>
              <a:gd name="connsiteX2" fmla="*/ 12191998 w 12191998"/>
              <a:gd name="connsiteY2" fmla="*/ 189086 h 3252172"/>
              <a:gd name="connsiteX3" fmla="*/ 12191998 w 12191998"/>
              <a:gd name="connsiteY3" fmla="*/ 3252172 h 3252172"/>
              <a:gd name="connsiteX4" fmla="*/ 0 w 12191998"/>
              <a:gd name="connsiteY4" fmla="*/ 3252172 h 3252172"/>
              <a:gd name="connsiteX5" fmla="*/ 0 w 12191998"/>
              <a:gd name="connsiteY5" fmla="*/ 530729 h 3252172"/>
              <a:gd name="connsiteX0" fmla="*/ 0 w 12191998"/>
              <a:gd name="connsiteY0" fmla="*/ 387280 h 3108723"/>
              <a:gd name="connsiteX1" fmla="*/ 6591300 w 12191998"/>
              <a:gd name="connsiteY1" fmla="*/ 0 h 3108723"/>
              <a:gd name="connsiteX2" fmla="*/ 12191998 w 12191998"/>
              <a:gd name="connsiteY2" fmla="*/ 4563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405622 h 3127065"/>
              <a:gd name="connsiteX1" fmla="*/ 6591300 w 12191998"/>
              <a:gd name="connsiteY1" fmla="*/ 18342 h 3127065"/>
              <a:gd name="connsiteX2" fmla="*/ 12191998 w 12191998"/>
              <a:gd name="connsiteY2" fmla="*/ 63979 h 3127065"/>
              <a:gd name="connsiteX3" fmla="*/ 12191998 w 12191998"/>
              <a:gd name="connsiteY3" fmla="*/ 3127065 h 3127065"/>
              <a:gd name="connsiteX4" fmla="*/ 0 w 12191998"/>
              <a:gd name="connsiteY4" fmla="*/ 3127065 h 3127065"/>
              <a:gd name="connsiteX5" fmla="*/ 0 w 12191998"/>
              <a:gd name="connsiteY5" fmla="*/ 405622 h 3127065"/>
              <a:gd name="connsiteX0" fmla="*/ 0 w 12191998"/>
              <a:gd name="connsiteY0" fmla="*/ 478691 h 3200134"/>
              <a:gd name="connsiteX1" fmla="*/ 6591300 w 12191998"/>
              <a:gd name="connsiteY1" fmla="*/ 91411 h 3200134"/>
              <a:gd name="connsiteX2" fmla="*/ 12191998 w 12191998"/>
              <a:gd name="connsiteY2" fmla="*/ 137048 h 3200134"/>
              <a:gd name="connsiteX3" fmla="*/ 12191998 w 12191998"/>
              <a:gd name="connsiteY3" fmla="*/ 3200134 h 3200134"/>
              <a:gd name="connsiteX4" fmla="*/ 0 w 12191998"/>
              <a:gd name="connsiteY4" fmla="*/ 3200134 h 3200134"/>
              <a:gd name="connsiteX5" fmla="*/ 0 w 12191998"/>
              <a:gd name="connsiteY5" fmla="*/ 478691 h 320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3200134">
                <a:moveTo>
                  <a:pt x="0" y="478691"/>
                </a:moveTo>
                <a:cubicBezTo>
                  <a:pt x="1786890" y="448251"/>
                  <a:pt x="2044700" y="530622"/>
                  <a:pt x="6591300" y="91411"/>
                </a:cubicBezTo>
                <a:cubicBezTo>
                  <a:pt x="8577580" y="-65860"/>
                  <a:pt x="10438128" y="-72"/>
                  <a:pt x="12191998" y="137048"/>
                </a:cubicBezTo>
                <a:lnTo>
                  <a:pt x="12191998" y="3200134"/>
                </a:lnTo>
                <a:lnTo>
                  <a:pt x="0" y="3200134"/>
                </a:lnTo>
                <a:lnTo>
                  <a:pt x="0" y="478691"/>
                </a:lnTo>
                <a:close/>
              </a:path>
            </a:pathLst>
          </a:custGeom>
          <a:solidFill>
            <a:schemeClr val="accent5"/>
          </a:solidFill>
          <a:ln w="22225">
            <a:noFill/>
          </a:ln>
        </p:spPr>
        <p:txBody>
          <a:bodyPr lIns="182880" tIns="0" rtlCol="0" anchor="ctr"/>
          <a:lstStyle>
            <a:lvl1pPr marL="731520" algn="l">
              <a:lnSpc>
                <a:spcPct val="100000"/>
              </a:lnSpc>
              <a:spcBef>
                <a:spcPts val="800"/>
              </a:spcBef>
              <a:defRPr sz="5400">
                <a:latin typeface="Meiryo UI" panose="020B0604030504040204" pitchFamily="50" charset="-128"/>
                <a:ea typeface="Meiryo UI" panose="020B0604030504040204" pitchFamily="50" charset="-128"/>
              </a:defRPr>
            </a:lvl1pPr>
          </a:lstStyle>
          <a:p>
            <a:pPr rtl="0"/>
            <a:r>
              <a:rPr lang="ja-JP" altLang="en-US" noProof="0"/>
              <a:t>クリックしてタイトルへ</a:t>
            </a:r>
          </a:p>
        </p:txBody>
      </p:sp>
      <p:sp>
        <p:nvSpPr>
          <p:cNvPr id="6" name="図プレースホルダー 5">
            <a:extLst>
              <a:ext uri="{FF2B5EF4-FFF2-40B4-BE49-F238E27FC236}">
                <a16:creationId xmlns:a16="http://schemas.microsoft.com/office/drawing/2014/main" id="{B290432B-E439-40FF-A9AA-F20D8672B1D6}"/>
              </a:ext>
            </a:extLst>
          </p:cNvPr>
          <p:cNvSpPr>
            <a:spLocks noGrp="1"/>
          </p:cNvSpPr>
          <p:nvPr>
            <p:ph type="pic" sz="quarter" idx="13" hasCustomPrompt="1"/>
          </p:nvPr>
        </p:nvSpPr>
        <p:spPr>
          <a:xfrm>
            <a:off x="0" y="0"/>
            <a:ext cx="12191998" cy="4151560"/>
          </a:xfrm>
          <a:custGeom>
            <a:avLst/>
            <a:gdLst>
              <a:gd name="connsiteX0" fmla="*/ 0 w 12191998"/>
              <a:gd name="connsiteY0" fmla="*/ 0 h 4151560"/>
              <a:gd name="connsiteX1" fmla="*/ 12191998 w 12191998"/>
              <a:gd name="connsiteY1" fmla="*/ 0 h 4151560"/>
              <a:gd name="connsiteX2" fmla="*/ 12191998 w 12191998"/>
              <a:gd name="connsiteY2" fmla="*/ 3809917 h 4151560"/>
              <a:gd name="connsiteX3" fmla="*/ 6591300 w 12191998"/>
              <a:gd name="connsiteY3" fmla="*/ 3764280 h 4151560"/>
              <a:gd name="connsiteX4" fmla="*/ 0 w 12191998"/>
              <a:gd name="connsiteY4" fmla="*/ 4151560 h 41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8" h="4151560">
                <a:moveTo>
                  <a:pt x="0" y="0"/>
                </a:moveTo>
                <a:lnTo>
                  <a:pt x="12191998" y="0"/>
                </a:lnTo>
                <a:lnTo>
                  <a:pt x="12191998" y="3809917"/>
                </a:lnTo>
                <a:cubicBezTo>
                  <a:pt x="10438128" y="3672797"/>
                  <a:pt x="8577580" y="3607009"/>
                  <a:pt x="6591300" y="3764280"/>
                </a:cubicBezTo>
                <a:cubicBezTo>
                  <a:pt x="2044700" y="4203491"/>
                  <a:pt x="1786890" y="4121120"/>
                  <a:pt x="0" y="4151560"/>
                </a:cubicBezTo>
                <a:close/>
              </a:path>
            </a:pathLst>
          </a:custGeom>
        </p:spPr>
        <p:txBody>
          <a:bodyPr wrap="square" rtlCol="0">
            <a:noAutofit/>
          </a:bodyPr>
          <a:lstStyle>
            <a:lvl1pPr marL="0" indent="0" algn="ctr">
              <a:buNone/>
              <a:defRPr>
                <a:solidFill>
                  <a:schemeClr val="accent5"/>
                </a:solidFill>
                <a:latin typeface="Meiryo UI" panose="020B0604030504040204" pitchFamily="50" charset="-128"/>
                <a:ea typeface="Meiryo UI" panose="020B0604030504040204" pitchFamily="50" charset="-128"/>
              </a:defRPr>
            </a:lvl1pPr>
          </a:lstStyle>
          <a:p>
            <a:pPr rtl="0"/>
            <a:r>
              <a:rPr lang="ja-JP" altLang="en-US" noProof="0"/>
              <a:t>こちらに写真を挿入</a:t>
            </a:r>
          </a:p>
        </p:txBody>
      </p:sp>
      <p:sp>
        <p:nvSpPr>
          <p:cNvPr id="13" name="テキスト プレースホルダー 7">
            <a:extLst>
              <a:ext uri="{FF2B5EF4-FFF2-40B4-BE49-F238E27FC236}">
                <a16:creationId xmlns:a16="http://schemas.microsoft.com/office/drawing/2014/main" id="{5FD77643-24B8-4D2F-9CCC-3BCE807F703F}"/>
              </a:ext>
            </a:extLst>
          </p:cNvPr>
          <p:cNvSpPr>
            <a:spLocks noGrp="1"/>
          </p:cNvSpPr>
          <p:nvPr>
            <p:ph type="body" sz="quarter" idx="15" hasCustomPrompt="1"/>
          </p:nvPr>
        </p:nvSpPr>
        <p:spPr>
          <a:xfrm>
            <a:off x="7924800" y="4246790"/>
            <a:ext cx="3581400" cy="2081213"/>
          </a:xfrm>
          <a:prstGeom prst="rect">
            <a:avLst/>
          </a:prstGeom>
        </p:spPr>
        <p:txBody>
          <a:bodyPr rtlCol="0" anchor="ctr"/>
          <a:lstStyle>
            <a:lvl1pPr marL="0" indent="0">
              <a:buNone/>
              <a:defRPr>
                <a:latin typeface="Meiryo UI" panose="020B0604030504040204" pitchFamily="50" charset="-128"/>
                <a:ea typeface="Meiryo UI" panose="020B0604030504040204" pitchFamily="50" charset="-128"/>
              </a:defRPr>
            </a:lvl1pPr>
          </a:lstStyle>
          <a:p>
            <a:pPr lvl="0" rtl="0"/>
            <a:r>
              <a:rPr lang="ja-JP" altLang="en-US" noProof="0"/>
              <a:t>クリックしてサブタイトルを追加</a:t>
            </a:r>
          </a:p>
        </p:txBody>
      </p:sp>
    </p:spTree>
    <p:extLst>
      <p:ext uri="{BB962C8B-B14F-4D97-AF65-F5344CB8AC3E}">
        <p14:creationId xmlns:p14="http://schemas.microsoft.com/office/powerpoint/2010/main" val="3886261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コンテンツ 2 列">
    <p:spTree>
      <p:nvGrpSpPr>
        <p:cNvPr id="1" name=""/>
        <p:cNvGrpSpPr/>
        <p:nvPr/>
      </p:nvGrpSpPr>
      <p:grpSpPr>
        <a:xfrm>
          <a:off x="0" y="0"/>
          <a:ext cx="0" cy="0"/>
          <a:chOff x="0" y="0"/>
          <a:chExt cx="0" cy="0"/>
        </a:xfrm>
      </p:grpSpPr>
      <p:sp useBgFill="1">
        <p:nvSpPr>
          <p:cNvPr id="42" name="長方形 41">
            <a:extLst>
              <a:ext uri="{FF2B5EF4-FFF2-40B4-BE49-F238E27FC236}">
                <a16:creationId xmlns:a16="http://schemas.microsoft.com/office/drawing/2014/main" id="{6F70B09C-1A53-4C73-9FD8-708C7D95829B}"/>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grpSp>
        <p:nvGrpSpPr>
          <p:cNvPr id="90" name="グループ 89">
            <a:extLst>
              <a:ext uri="{FF2B5EF4-FFF2-40B4-BE49-F238E27FC236}">
                <a16:creationId xmlns:a16="http://schemas.microsoft.com/office/drawing/2014/main" id="{D14DE831-4B4E-4AF3-B187-9206DACDB7CA}"/>
              </a:ext>
              <a:ext uri="{C183D7F6-B498-43B3-948B-1728B52AA6E4}">
                <adec:decorative xmlns:adec="http://schemas.microsoft.com/office/drawing/2017/decorative" val="1"/>
              </a:ext>
            </a:extLst>
          </p:cNvPr>
          <p:cNvGrpSpPr/>
          <p:nvPr userDrawn="1"/>
        </p:nvGrpSpPr>
        <p:grpSpPr>
          <a:xfrm>
            <a:off x="17514" y="-1"/>
            <a:ext cx="12214827" cy="6858000"/>
            <a:chOff x="-6214" y="-1"/>
            <a:chExt cx="12214827" cy="6858000"/>
          </a:xfrm>
        </p:grpSpPr>
        <p:cxnSp>
          <p:nvCxnSpPr>
            <p:cNvPr id="91" name="直線​​コネクタ(S) 90">
              <a:extLst>
                <a:ext uri="{FF2B5EF4-FFF2-40B4-BE49-F238E27FC236}">
                  <a16:creationId xmlns:a16="http://schemas.microsoft.com/office/drawing/2014/main" id="{D771390A-8381-4353-8D62-C0DD79BC28F6}"/>
                </a:ext>
              </a:extLst>
            </p:cNvPr>
            <p:cNvCxnSpPr>
              <a:cxnSpLocks/>
            </p:cNvCxnSpPr>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線​​コネクタ(S) 91">
              <a:extLst>
                <a:ext uri="{FF2B5EF4-FFF2-40B4-BE49-F238E27FC236}">
                  <a16:creationId xmlns:a16="http://schemas.microsoft.com/office/drawing/2014/main" id="{232E81AB-5D89-4A83-948B-6072C2DEE62E}"/>
                </a:ext>
              </a:extLst>
            </p:cNvPr>
            <p:cNvCxnSpPr>
              <a:cxnSpLocks/>
            </p:cNvCxnSpPr>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コネクタ(S) 92">
              <a:extLst>
                <a:ext uri="{FF2B5EF4-FFF2-40B4-BE49-F238E27FC236}">
                  <a16:creationId xmlns:a16="http://schemas.microsoft.com/office/drawing/2014/main" id="{0FCC4A04-2321-4CD3-92B2-027B2CBD29BA}"/>
                </a:ext>
              </a:extLst>
            </p:cNvPr>
            <p:cNvCxnSpPr>
              <a:cxnSpLocks/>
            </p:cNvCxnSpPr>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直線​​コネクタ(S) 93">
              <a:extLst>
                <a:ext uri="{FF2B5EF4-FFF2-40B4-BE49-F238E27FC236}">
                  <a16:creationId xmlns:a16="http://schemas.microsoft.com/office/drawing/2014/main" id="{BA7BC130-410F-4CC7-B9FD-E7C4C01F0C0A}"/>
                </a:ext>
              </a:extLst>
            </p:cNvPr>
            <p:cNvCxnSpPr>
              <a:cxnSpLocks/>
            </p:cNvCxnSpPr>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直線​​コネクタ(S) 94">
              <a:extLst>
                <a:ext uri="{FF2B5EF4-FFF2-40B4-BE49-F238E27FC236}">
                  <a16:creationId xmlns:a16="http://schemas.microsoft.com/office/drawing/2014/main" id="{2E0CFD6B-8DE1-46B9-8FE3-AB225A6719F3}"/>
                </a:ext>
              </a:extLst>
            </p:cNvPr>
            <p:cNvCxnSpPr>
              <a:cxnSpLocks/>
            </p:cNvCxnSpPr>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直線​​コネクタ(S) 95">
              <a:extLst>
                <a:ext uri="{FF2B5EF4-FFF2-40B4-BE49-F238E27FC236}">
                  <a16:creationId xmlns:a16="http://schemas.microsoft.com/office/drawing/2014/main" id="{00DD451B-8273-4E41-830F-75FD094A2C59}"/>
                </a:ext>
              </a:extLst>
            </p:cNvPr>
            <p:cNvCxnSpPr>
              <a:cxnSpLocks/>
            </p:cNvCxnSpPr>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直線​​コネクタ(S) 96">
              <a:extLst>
                <a:ext uri="{FF2B5EF4-FFF2-40B4-BE49-F238E27FC236}">
                  <a16:creationId xmlns:a16="http://schemas.microsoft.com/office/drawing/2014/main" id="{02381626-BACB-4F9A-B456-31C696CBF2DA}"/>
                </a:ext>
              </a:extLst>
            </p:cNvPr>
            <p:cNvCxnSpPr>
              <a:cxnSpLocks/>
            </p:cNvCxnSpPr>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直線​​コネクタ(S) 97">
              <a:extLst>
                <a:ext uri="{FF2B5EF4-FFF2-40B4-BE49-F238E27FC236}">
                  <a16:creationId xmlns:a16="http://schemas.microsoft.com/office/drawing/2014/main" id="{26BD6855-6DB8-463B-9145-BA9CF824252B}"/>
                </a:ext>
              </a:extLst>
            </p:cNvPr>
            <p:cNvCxnSpPr>
              <a:cxnSpLocks/>
            </p:cNvCxnSpPr>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線​​コネクタ(S) 98">
              <a:extLst>
                <a:ext uri="{FF2B5EF4-FFF2-40B4-BE49-F238E27FC236}">
                  <a16:creationId xmlns:a16="http://schemas.microsoft.com/office/drawing/2014/main" id="{71628876-83EE-4DC7-8869-F56C4D143E48}"/>
                </a:ext>
              </a:extLst>
            </p:cNvPr>
            <p:cNvCxnSpPr>
              <a:cxnSpLocks/>
            </p:cNvCxnSpPr>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直線​​コネクタ(S) 99">
              <a:extLst>
                <a:ext uri="{FF2B5EF4-FFF2-40B4-BE49-F238E27FC236}">
                  <a16:creationId xmlns:a16="http://schemas.microsoft.com/office/drawing/2014/main" id="{35031072-625B-4FC2-A7AF-A25668B28834}"/>
                </a:ext>
              </a:extLst>
            </p:cNvPr>
            <p:cNvCxnSpPr>
              <a:cxnSpLocks/>
            </p:cNvCxnSpPr>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直線​​コネクタ(S) 100">
              <a:extLst>
                <a:ext uri="{FF2B5EF4-FFF2-40B4-BE49-F238E27FC236}">
                  <a16:creationId xmlns:a16="http://schemas.microsoft.com/office/drawing/2014/main" id="{F929441C-AEB2-42CA-8577-3203F43FEB0E}"/>
                </a:ext>
              </a:extLst>
            </p:cNvPr>
            <p:cNvCxnSpPr>
              <a:cxnSpLocks/>
            </p:cNvCxnSpPr>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直線​​コネクタ(S) 101">
              <a:extLst>
                <a:ext uri="{FF2B5EF4-FFF2-40B4-BE49-F238E27FC236}">
                  <a16:creationId xmlns:a16="http://schemas.microsoft.com/office/drawing/2014/main" id="{19CA70B7-031F-4092-B4FA-4A90532B5036}"/>
                </a:ext>
              </a:extLst>
            </p:cNvPr>
            <p:cNvCxnSpPr>
              <a:cxnSpLocks/>
            </p:cNvCxnSpPr>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S) 102">
              <a:extLst>
                <a:ext uri="{FF2B5EF4-FFF2-40B4-BE49-F238E27FC236}">
                  <a16:creationId xmlns:a16="http://schemas.microsoft.com/office/drawing/2014/main" id="{9E85C53C-39CA-4C00-B01E-8C5674BAF03D}"/>
                </a:ext>
              </a:extLst>
            </p:cNvPr>
            <p:cNvCxnSpPr>
              <a:cxnSpLocks/>
            </p:cNvCxnSpPr>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S) 103">
              <a:extLst>
                <a:ext uri="{FF2B5EF4-FFF2-40B4-BE49-F238E27FC236}">
                  <a16:creationId xmlns:a16="http://schemas.microsoft.com/office/drawing/2014/main" id="{A28812B8-C920-4FEC-AB94-4B5D8B478A67}"/>
                </a:ext>
              </a:extLst>
            </p:cNvPr>
            <p:cNvCxnSpPr>
              <a:cxnSpLocks/>
            </p:cNvCxnSpPr>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S) 104">
              <a:extLst>
                <a:ext uri="{FF2B5EF4-FFF2-40B4-BE49-F238E27FC236}">
                  <a16:creationId xmlns:a16="http://schemas.microsoft.com/office/drawing/2014/main" id="{98A158BC-BDC0-4D6B-8006-BBDF7041EDDB}"/>
                </a:ext>
              </a:extLst>
            </p:cNvPr>
            <p:cNvCxnSpPr>
              <a:cxnSpLocks/>
            </p:cNvCxnSpPr>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直線​​コネクタ(S) 105">
              <a:extLst>
                <a:ext uri="{FF2B5EF4-FFF2-40B4-BE49-F238E27FC236}">
                  <a16:creationId xmlns:a16="http://schemas.microsoft.com/office/drawing/2014/main" id="{9EB0F122-2776-4058-B989-F3BAFDA95F55}"/>
                </a:ext>
              </a:extLst>
            </p:cNvPr>
            <p:cNvCxnSpPr>
              <a:cxnSpLocks/>
            </p:cNvCxnSpPr>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線​​コネクタ(S) 106">
              <a:extLst>
                <a:ext uri="{FF2B5EF4-FFF2-40B4-BE49-F238E27FC236}">
                  <a16:creationId xmlns:a16="http://schemas.microsoft.com/office/drawing/2014/main" id="{0F9018F4-E93E-4825-B7D6-94648C22CEED}"/>
                </a:ext>
              </a:extLst>
            </p:cNvPr>
            <p:cNvCxnSpPr>
              <a:cxnSpLocks/>
            </p:cNvCxnSpPr>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線​​コネクタ(S) 107">
              <a:extLst>
                <a:ext uri="{FF2B5EF4-FFF2-40B4-BE49-F238E27FC236}">
                  <a16:creationId xmlns:a16="http://schemas.microsoft.com/office/drawing/2014/main" id="{D4F7E653-1B6A-4AEE-998A-D7B535D02D47}"/>
                </a:ext>
              </a:extLst>
            </p:cNvPr>
            <p:cNvCxnSpPr>
              <a:cxnSpLocks/>
            </p:cNvCxnSpPr>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直線​​コネクタ(S) 108">
              <a:extLst>
                <a:ext uri="{FF2B5EF4-FFF2-40B4-BE49-F238E27FC236}">
                  <a16:creationId xmlns:a16="http://schemas.microsoft.com/office/drawing/2014/main" id="{5A1439AF-AC90-41E1-885A-7E869844D4C7}"/>
                </a:ext>
              </a:extLst>
            </p:cNvPr>
            <p:cNvCxnSpPr>
              <a:cxnSpLocks/>
            </p:cNvCxnSpPr>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線​​コネクタ(S) 109">
              <a:extLst>
                <a:ext uri="{FF2B5EF4-FFF2-40B4-BE49-F238E27FC236}">
                  <a16:creationId xmlns:a16="http://schemas.microsoft.com/office/drawing/2014/main" id="{E0A50FF0-A246-4674-BCF4-476255BEC15B}"/>
                </a:ext>
              </a:extLst>
            </p:cNvPr>
            <p:cNvCxnSpPr>
              <a:cxnSpLocks/>
            </p:cNvCxnSpPr>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直線​​コネクタ(S) 110">
              <a:extLst>
                <a:ext uri="{FF2B5EF4-FFF2-40B4-BE49-F238E27FC236}">
                  <a16:creationId xmlns:a16="http://schemas.microsoft.com/office/drawing/2014/main" id="{E1885235-40A5-43E7-B9FA-DD4B5D22E218}"/>
                </a:ext>
              </a:extLst>
            </p:cNvPr>
            <p:cNvCxnSpPr>
              <a:cxnSpLocks/>
            </p:cNvCxnSpPr>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直線​​コネクタ(S) 111">
              <a:extLst>
                <a:ext uri="{FF2B5EF4-FFF2-40B4-BE49-F238E27FC236}">
                  <a16:creationId xmlns:a16="http://schemas.microsoft.com/office/drawing/2014/main" id="{0C816EA7-5943-42BE-858C-AF2089001AD7}"/>
                </a:ext>
              </a:extLst>
            </p:cNvPr>
            <p:cNvCxnSpPr>
              <a:cxnSpLocks/>
            </p:cNvCxnSpPr>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直線​​コネクタ(S) 112">
              <a:extLst>
                <a:ext uri="{FF2B5EF4-FFF2-40B4-BE49-F238E27FC236}">
                  <a16:creationId xmlns:a16="http://schemas.microsoft.com/office/drawing/2014/main" id="{709DD2EF-AD5F-4463-BAFC-E7F6F3402C8E}"/>
                </a:ext>
              </a:extLst>
            </p:cNvPr>
            <p:cNvCxnSpPr>
              <a:cxnSpLocks/>
            </p:cNvCxnSpPr>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直線​​コネクタ(S) 113">
              <a:extLst>
                <a:ext uri="{FF2B5EF4-FFF2-40B4-BE49-F238E27FC236}">
                  <a16:creationId xmlns:a16="http://schemas.microsoft.com/office/drawing/2014/main" id="{CFB6B983-6B14-43E0-9CE4-22E97309D8F4}"/>
                </a:ext>
              </a:extLst>
            </p:cNvPr>
            <p:cNvCxnSpPr>
              <a:cxnSpLocks/>
            </p:cNvCxnSpPr>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直線​​コネクタ(S) 114">
              <a:extLst>
                <a:ext uri="{FF2B5EF4-FFF2-40B4-BE49-F238E27FC236}">
                  <a16:creationId xmlns:a16="http://schemas.microsoft.com/office/drawing/2014/main" id="{9AAB25A3-8A3B-4279-AACD-37DD3FCAAFD5}"/>
                </a:ext>
              </a:extLst>
            </p:cNvPr>
            <p:cNvCxnSpPr>
              <a:cxnSpLocks/>
            </p:cNvCxnSpPr>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直線​​コネクタ(S) 115">
              <a:extLst>
                <a:ext uri="{FF2B5EF4-FFF2-40B4-BE49-F238E27FC236}">
                  <a16:creationId xmlns:a16="http://schemas.microsoft.com/office/drawing/2014/main" id="{63B2619E-3696-48DC-80B3-6E827F432FEA}"/>
                </a:ext>
              </a:extLst>
            </p:cNvPr>
            <p:cNvCxnSpPr>
              <a:cxnSpLocks/>
            </p:cNvCxnSpPr>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線​​コネクタ(S) 116">
              <a:extLst>
                <a:ext uri="{FF2B5EF4-FFF2-40B4-BE49-F238E27FC236}">
                  <a16:creationId xmlns:a16="http://schemas.microsoft.com/office/drawing/2014/main" id="{99B75BCC-DBCB-4C72-A90A-E950FDF7DBDF}"/>
                </a:ext>
              </a:extLst>
            </p:cNvPr>
            <p:cNvCxnSpPr>
              <a:cxnSpLocks/>
            </p:cNvCxnSpPr>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直線​​コネクタ(S) 117">
              <a:extLst>
                <a:ext uri="{FF2B5EF4-FFF2-40B4-BE49-F238E27FC236}">
                  <a16:creationId xmlns:a16="http://schemas.microsoft.com/office/drawing/2014/main" id="{8070D7F8-AC6B-4E63-9681-742BE98272AA}"/>
                </a:ext>
              </a:extLst>
            </p:cNvPr>
            <p:cNvCxnSpPr>
              <a:cxnSpLocks/>
            </p:cNvCxnSpPr>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S) 118">
              <a:extLst>
                <a:ext uri="{FF2B5EF4-FFF2-40B4-BE49-F238E27FC236}">
                  <a16:creationId xmlns:a16="http://schemas.microsoft.com/office/drawing/2014/main" id="{E11D8428-90D3-4548-AA28-A6F9C1B92183}"/>
                </a:ext>
              </a:extLst>
            </p:cNvPr>
            <p:cNvCxnSpPr>
              <a:cxnSpLocks/>
            </p:cNvCxnSpPr>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長方形 1">
            <a:extLst>
              <a:ext uri="{FF2B5EF4-FFF2-40B4-BE49-F238E27FC236}">
                <a16:creationId xmlns:a16="http://schemas.microsoft.com/office/drawing/2014/main" id="{600C71E3-446B-4C21-B7C7-B8872FBB5C2C}"/>
              </a:ext>
              <a:ext uri="{C183D7F6-B498-43B3-948B-1728B52AA6E4}">
                <adec:decorative xmlns:adec="http://schemas.microsoft.com/office/drawing/2017/decorative" val="1"/>
              </a:ext>
            </a:extLst>
          </p:cNvPr>
          <p:cNvSpPr/>
          <p:nvPr userDrawn="1"/>
        </p:nvSpPr>
        <p:spPr>
          <a:xfrm>
            <a:off x="0" y="-1"/>
            <a:ext cx="12192000" cy="6858001"/>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77" name="直角三角形 76">
            <a:extLst>
              <a:ext uri="{FF2B5EF4-FFF2-40B4-BE49-F238E27FC236}">
                <a16:creationId xmlns:a16="http://schemas.microsoft.com/office/drawing/2014/main" id="{4E3D1D5C-A81E-44CF-B721-6FBE69359930}"/>
              </a:ext>
              <a:ext uri="{C183D7F6-B498-43B3-948B-1728B52AA6E4}">
                <adec:decorative xmlns:adec="http://schemas.microsoft.com/office/drawing/2017/decorative" val="1"/>
              </a:ext>
            </a:extLst>
          </p:cNvPr>
          <p:cNvSpPr/>
          <p:nvPr userDrawn="1"/>
        </p:nvSpPr>
        <p:spPr>
          <a:xfrm rot="18900000">
            <a:off x="5905012" y="-284145"/>
            <a:ext cx="568289" cy="568289"/>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285F7FBB-B77A-47E6-9B07-5B0A0E9B589A}"/>
              </a:ext>
            </a:extLst>
          </p:cNvPr>
          <p:cNvSpPr>
            <a:spLocks noGrp="1"/>
          </p:cNvSpPr>
          <p:nvPr>
            <p:ph type="title" hasCustomPrompt="1"/>
          </p:nvPr>
        </p:nvSpPr>
        <p:spPr>
          <a:xfrm>
            <a:off x="767814" y="456532"/>
            <a:ext cx="10656372" cy="1126426"/>
          </a:xfrm>
          <a:prstGeom prst="rect">
            <a:avLst/>
          </a:prstGeom>
        </p:spPr>
        <p:txBody>
          <a:bodyPr rtlCol="0" anchor="ctr"/>
          <a:lstStyle>
            <a:lvl1pPr algn="ctr">
              <a:defRPr>
                <a:solidFill>
                  <a:schemeClr val="tx2"/>
                </a:solidFill>
                <a:latin typeface="Meiryo UI" panose="020B0604030504040204" pitchFamily="50" charset="-128"/>
                <a:ea typeface="Meiryo UI" panose="020B0604030504040204" pitchFamily="50" charset="-128"/>
              </a:defRPr>
            </a:lvl1pPr>
          </a:lstStyle>
          <a:p>
            <a:pPr rtl="0"/>
            <a:r>
              <a:rPr lang="ja-JP" altLang="en-US" noProof="0"/>
              <a:t>クリックしてタイトルを追加</a:t>
            </a:r>
          </a:p>
        </p:txBody>
      </p:sp>
      <p:sp>
        <p:nvSpPr>
          <p:cNvPr id="82" name="テキスト プレースホルダー 81">
            <a:extLst>
              <a:ext uri="{FF2B5EF4-FFF2-40B4-BE49-F238E27FC236}">
                <a16:creationId xmlns:a16="http://schemas.microsoft.com/office/drawing/2014/main" id="{8D29AE11-25A6-4A91-94C1-6A26AB6CA3FB}"/>
              </a:ext>
            </a:extLst>
          </p:cNvPr>
          <p:cNvSpPr>
            <a:spLocks noGrp="1"/>
          </p:cNvSpPr>
          <p:nvPr>
            <p:ph type="body" sz="quarter" idx="13" hasCustomPrompt="1"/>
          </p:nvPr>
        </p:nvSpPr>
        <p:spPr>
          <a:xfrm>
            <a:off x="697390" y="1816398"/>
            <a:ext cx="5164137" cy="772972"/>
          </a:xfrm>
          <a:prstGeom prst="rect">
            <a:avLst/>
          </a:prstGeom>
        </p:spPr>
        <p:txBody>
          <a:bodyPr rtlCol="0"/>
          <a:lstStyle>
            <a:lvl1pPr marL="0" indent="0">
              <a:buNone/>
              <a:defRPr b="1">
                <a:solidFill>
                  <a:schemeClr val="accent5"/>
                </a:solidFill>
                <a:latin typeface="Meiryo UI" panose="020B0604030504040204" pitchFamily="50" charset="-128"/>
                <a:ea typeface="Meiryo UI" panose="020B0604030504040204" pitchFamily="50" charset="-128"/>
              </a:defRPr>
            </a:lvl1pPr>
          </a:lstStyle>
          <a:p>
            <a:pPr lvl="0" rtl="0"/>
            <a:r>
              <a:rPr lang="ja-JP" altLang="en-US" noProof="0"/>
              <a:t>こちらにサブタイトルを挿入</a:t>
            </a:r>
          </a:p>
        </p:txBody>
      </p:sp>
      <p:sp>
        <p:nvSpPr>
          <p:cNvPr id="85" name="テキスト プレースホルダー 84">
            <a:extLst>
              <a:ext uri="{FF2B5EF4-FFF2-40B4-BE49-F238E27FC236}">
                <a16:creationId xmlns:a16="http://schemas.microsoft.com/office/drawing/2014/main" id="{8BC29F00-8301-4CEE-BA06-1D534F497092}"/>
              </a:ext>
            </a:extLst>
          </p:cNvPr>
          <p:cNvSpPr>
            <a:spLocks noGrp="1"/>
          </p:cNvSpPr>
          <p:nvPr>
            <p:ph type="body" sz="quarter" idx="15" hasCustomPrompt="1"/>
          </p:nvPr>
        </p:nvSpPr>
        <p:spPr>
          <a:xfrm>
            <a:off x="696913" y="2597976"/>
            <a:ext cx="5164137" cy="3119437"/>
          </a:xfrm>
          <a:prstGeom prst="rect">
            <a:avLst/>
          </a:prstGeom>
        </p:spPr>
        <p:txBody>
          <a:bodyPr rtlCol="0"/>
          <a:lstStyle>
            <a:lvl1pPr marL="457200" indent="-457200">
              <a:lnSpc>
                <a:spcPct val="100000"/>
              </a:lnSpc>
              <a:buClrTx/>
              <a:buFont typeface="+mj-lt"/>
              <a:buAutoNum type="arabicPeriod"/>
              <a:defRPr sz="1800">
                <a:solidFill>
                  <a:schemeClr val="tx1"/>
                </a:solidFill>
                <a:latin typeface="Meiryo UI" panose="020B0604030504040204" pitchFamily="50" charset="-128"/>
                <a:ea typeface="Meiryo UI" panose="020B0604030504040204" pitchFamily="50" charset="-128"/>
              </a:defRPr>
            </a:lvl1pPr>
          </a:lstStyle>
          <a:p>
            <a:pPr lvl="0" rtl="0"/>
            <a:r>
              <a:rPr lang="ja-JP" altLang="en-US" noProof="0"/>
              <a:t>こちらにテキストを挿入</a:t>
            </a:r>
          </a:p>
        </p:txBody>
      </p:sp>
      <p:sp>
        <p:nvSpPr>
          <p:cNvPr id="83" name="テキスト プレースホルダー 81">
            <a:extLst>
              <a:ext uri="{FF2B5EF4-FFF2-40B4-BE49-F238E27FC236}">
                <a16:creationId xmlns:a16="http://schemas.microsoft.com/office/drawing/2014/main" id="{348078F7-442A-4846-A477-54C056EEA031}"/>
              </a:ext>
            </a:extLst>
          </p:cNvPr>
          <p:cNvSpPr>
            <a:spLocks noGrp="1"/>
          </p:cNvSpPr>
          <p:nvPr>
            <p:ph type="body" sz="quarter" idx="14" hasCustomPrompt="1"/>
          </p:nvPr>
        </p:nvSpPr>
        <p:spPr>
          <a:xfrm>
            <a:off x="6189156" y="1816398"/>
            <a:ext cx="5164137" cy="772972"/>
          </a:xfrm>
          <a:prstGeom prst="rect">
            <a:avLst/>
          </a:prstGeom>
        </p:spPr>
        <p:txBody>
          <a:bodyPr rtlCol="0"/>
          <a:lstStyle>
            <a:lvl1pPr marL="0" indent="0">
              <a:buNone/>
              <a:defRPr b="1">
                <a:solidFill>
                  <a:schemeClr val="accent5"/>
                </a:solidFill>
                <a:latin typeface="Meiryo UI" panose="020B0604030504040204" pitchFamily="50" charset="-128"/>
                <a:ea typeface="Meiryo UI" panose="020B0604030504040204" pitchFamily="50" charset="-128"/>
              </a:defRPr>
            </a:lvl1pPr>
          </a:lstStyle>
          <a:p>
            <a:pPr lvl="0" rtl="0"/>
            <a:r>
              <a:rPr lang="ja-JP" altLang="en-US" noProof="0"/>
              <a:t>こちらにサブタイトルを挿入</a:t>
            </a:r>
          </a:p>
        </p:txBody>
      </p:sp>
      <p:sp>
        <p:nvSpPr>
          <p:cNvPr id="86" name="テキスト プレースホルダー 84">
            <a:extLst>
              <a:ext uri="{FF2B5EF4-FFF2-40B4-BE49-F238E27FC236}">
                <a16:creationId xmlns:a16="http://schemas.microsoft.com/office/drawing/2014/main" id="{20846AFB-4D65-421E-BDFC-A127A1D58881}"/>
              </a:ext>
            </a:extLst>
          </p:cNvPr>
          <p:cNvSpPr>
            <a:spLocks noGrp="1"/>
          </p:cNvSpPr>
          <p:nvPr>
            <p:ph type="body" sz="quarter" idx="16" hasCustomPrompt="1"/>
          </p:nvPr>
        </p:nvSpPr>
        <p:spPr>
          <a:xfrm>
            <a:off x="6189156" y="2597976"/>
            <a:ext cx="5164137" cy="3119437"/>
          </a:xfrm>
          <a:prstGeom prst="rect">
            <a:avLst/>
          </a:prstGeom>
        </p:spPr>
        <p:txBody>
          <a:bodyPr rtlCol="0"/>
          <a:lstStyle>
            <a:lvl1pPr marL="457200" indent="-457200">
              <a:lnSpc>
                <a:spcPct val="100000"/>
              </a:lnSpc>
              <a:buClrTx/>
              <a:buFont typeface="+mj-lt"/>
              <a:buAutoNum type="arabicPeriod"/>
              <a:defRPr sz="1800">
                <a:solidFill>
                  <a:schemeClr val="tx1"/>
                </a:solidFill>
                <a:latin typeface="Meiryo UI" panose="020B0604030504040204" pitchFamily="50" charset="-128"/>
                <a:ea typeface="Meiryo UI" panose="020B0604030504040204" pitchFamily="50" charset="-128"/>
              </a:defRPr>
            </a:lvl1pPr>
          </a:lstStyle>
          <a:p>
            <a:pPr lvl="0" rtl="0"/>
            <a:r>
              <a:rPr lang="ja-JP" altLang="en-US" noProof="0"/>
              <a:t>こちらにテキストを挿入</a:t>
            </a:r>
          </a:p>
        </p:txBody>
      </p:sp>
      <p:sp>
        <p:nvSpPr>
          <p:cNvPr id="87" name="日付プレースホルダー 3">
            <a:extLst>
              <a:ext uri="{FF2B5EF4-FFF2-40B4-BE49-F238E27FC236}">
                <a16:creationId xmlns:a16="http://schemas.microsoft.com/office/drawing/2014/main" id="{4E14FBED-7310-4E87-BFA7-050A91D10F1A}"/>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tx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88" name="フッター プレースホルダー 4">
            <a:extLst>
              <a:ext uri="{FF2B5EF4-FFF2-40B4-BE49-F238E27FC236}">
                <a16:creationId xmlns:a16="http://schemas.microsoft.com/office/drawing/2014/main" id="{9D4E6D47-8B2E-4566-8B9E-294FAA0E60EB}"/>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89" name="スライド番号プレースホルダー 5">
            <a:extLst>
              <a:ext uri="{FF2B5EF4-FFF2-40B4-BE49-F238E27FC236}">
                <a16:creationId xmlns:a16="http://schemas.microsoft.com/office/drawing/2014/main" id="{100CAC88-3775-4C14-ABE2-A6DBB5137F52}"/>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918171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キャプション付きの図">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u="none" noProof="0"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lvl1pPr>
              <a:defRPr i="0" u="none">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4" name="フッター プレースホルダー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lvl1pPr>
              <a:defRPr i="0" u="none">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5" name="スライド番号プレースホルダー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lvl1pPr>
              <a:defRPr i="0" u="none">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i="0" u="none">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9" name="テキスト プレースホルダー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i="0" u="none">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11" name="図プレースホルダー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i="0" u="none">
                <a:solidFill>
                  <a:schemeClr val="bg2"/>
                </a:solidFill>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419953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4" name="フッター プレースホルダー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5" name="スライド番号プレースホルダー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Tree>
    <p:extLst>
      <p:ext uri="{BB962C8B-B14F-4D97-AF65-F5344CB8AC3E}">
        <p14:creationId xmlns:p14="http://schemas.microsoft.com/office/powerpoint/2010/main" val="24865082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長方形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4" name="フッター プレースホルダー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5" name="スライド番号プレースホルダー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Tree>
    <p:extLst>
      <p:ext uri="{BB962C8B-B14F-4D97-AF65-F5344CB8AC3E}">
        <p14:creationId xmlns:p14="http://schemas.microsoft.com/office/powerpoint/2010/main" val="38898037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タイムライン 1">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3480A-540D-4670-8E78-2D4CD658B46E}"/>
              </a:ext>
            </a:extLst>
          </p:cNvPr>
          <p:cNvSpPr>
            <a:spLocks noGrp="1"/>
          </p:cNvSpPr>
          <p:nvPr>
            <p:ph type="title"/>
          </p:nvPr>
        </p:nvSpPr>
        <p:spPr>
          <a:xfrm>
            <a:off x="838200" y="365126"/>
            <a:ext cx="10515600" cy="539336"/>
          </a:xfrm>
        </p:spPr>
        <p:txBody>
          <a:bodyPr rtlCol="0"/>
          <a:lstStyle>
            <a:lvl1pPr>
              <a:defRPr baseline="0">
                <a:latin typeface="Meiryo UI" panose="020B0604030504040204" pitchFamily="50" charset="-128"/>
              </a:defRPr>
            </a:lvl1pPr>
          </a:lstStyle>
          <a:p>
            <a:pPr rtl="0"/>
            <a:r>
              <a:rPr lang="ja-JP" altLang="en-US" noProof="0"/>
              <a:t>マスター タイトルの書式設定</a:t>
            </a:r>
          </a:p>
        </p:txBody>
      </p:sp>
      <p:sp>
        <p:nvSpPr>
          <p:cNvPr id="38" name="図プレースホルダー 37">
            <a:extLst>
              <a:ext uri="{FF2B5EF4-FFF2-40B4-BE49-F238E27FC236}">
                <a16:creationId xmlns:a16="http://schemas.microsoft.com/office/drawing/2014/main" id="{6CBD5321-D151-4C3E-832D-0E4B36E3B6AE}"/>
              </a:ext>
            </a:extLst>
          </p:cNvPr>
          <p:cNvSpPr>
            <a:spLocks noGrp="1"/>
          </p:cNvSpPr>
          <p:nvPr>
            <p:ph type="pic" sz="quarter" idx="28"/>
          </p:nvPr>
        </p:nvSpPr>
        <p:spPr>
          <a:xfrm>
            <a:off x="0" y="0"/>
            <a:ext cx="2980944" cy="6858000"/>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rtlCol="0">
            <a:noAutofit/>
          </a:bodyPr>
          <a:lstStyle>
            <a:lvl1pPr>
              <a:defRPr baseline="0">
                <a:latin typeface="Meiryo UI" panose="020B0604030504040204" pitchFamily="50" charset="-128"/>
              </a:defRPr>
            </a:lvl1pPr>
          </a:lstStyle>
          <a:p>
            <a:pPr rtl="0"/>
            <a:r>
              <a:rPr lang="ja-JP" altLang="en-US" noProof="0"/>
              <a:t>アイコンをクリックして図を追加</a:t>
            </a:r>
          </a:p>
        </p:txBody>
      </p:sp>
      <p:sp>
        <p:nvSpPr>
          <p:cNvPr id="44" name="テキスト プレースホルダー 40">
            <a:extLst>
              <a:ext uri="{FF2B5EF4-FFF2-40B4-BE49-F238E27FC236}">
                <a16:creationId xmlns:a16="http://schemas.microsoft.com/office/drawing/2014/main" id="{1660C274-D732-3F49-8D93-A23A17916AB7}"/>
              </a:ext>
            </a:extLst>
          </p:cNvPr>
          <p:cNvSpPr>
            <a:spLocks noGrp="1"/>
          </p:cNvSpPr>
          <p:nvPr>
            <p:ph type="body" sz="quarter" idx="12" hasCustomPrompt="1"/>
          </p:nvPr>
        </p:nvSpPr>
        <p:spPr>
          <a:xfrm>
            <a:off x="37909" y="5347251"/>
            <a:ext cx="2905125" cy="1492250"/>
          </a:xfrm>
        </p:spPr>
        <p:txBody>
          <a:bodyPr lIns="0" rIns="0" rtlCol="0">
            <a:noAutofit/>
          </a:bodyPr>
          <a:lstStyle>
            <a:lvl1pPr marL="0" indent="0" algn="ctr">
              <a:lnSpc>
                <a:spcPct val="100000"/>
              </a:lnSpc>
              <a:buNone/>
              <a:defRPr sz="3600" baseline="0">
                <a:solidFill>
                  <a:schemeClr val="bg1"/>
                </a:solidFill>
                <a:effectLst>
                  <a:outerShdw blurRad="38100" dist="38100" dir="2700000" algn="tl">
                    <a:srgbClr val="000000">
                      <a:alpha val="43137"/>
                    </a:srgbClr>
                  </a:outerShdw>
                </a:effectLst>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46" name="テキスト プレースホルダー 35">
            <a:extLst>
              <a:ext uri="{FF2B5EF4-FFF2-40B4-BE49-F238E27FC236}">
                <a16:creationId xmlns:a16="http://schemas.microsoft.com/office/drawing/2014/main" id="{7BA41200-0333-B344-BCA1-65C623ABF176}"/>
              </a:ext>
            </a:extLst>
          </p:cNvPr>
          <p:cNvSpPr>
            <a:spLocks noGrp="1"/>
          </p:cNvSpPr>
          <p:nvPr>
            <p:ph type="body" sz="quarter" idx="14" hasCustomPrompt="1"/>
          </p:nvPr>
        </p:nvSpPr>
        <p:spPr>
          <a:xfrm>
            <a:off x="3516255" y="4661297"/>
            <a:ext cx="2266950" cy="368454"/>
          </a:xfrm>
        </p:spPr>
        <p:txBody>
          <a:bodyPr lIns="0" rIns="0" rtlCol="0" anchor="ctr">
            <a:noAutofit/>
          </a:bodyPr>
          <a:lstStyle>
            <a:lvl1pPr marL="0" indent="0">
              <a:buNone/>
              <a:defRPr sz="1600" b="1" baseline="0">
                <a:solidFill>
                  <a:schemeClr val="tx1"/>
                </a:solidFill>
                <a:latin typeface="Meiryo UI" panose="020B0604030504040204" pitchFamily="50" charset="-128"/>
                <a:cs typeface="Quire Sans" panose="020B0502040400020003" pitchFamily="34" charset="0"/>
              </a:defRPr>
            </a:lvl1pPr>
          </a:lstStyle>
          <a:p>
            <a:pPr lvl="0" rtl="0"/>
            <a:r>
              <a:rPr lang="ja-JP" altLang="en-US" noProof="0"/>
              <a:t>タイトルをここに入力</a:t>
            </a:r>
          </a:p>
        </p:txBody>
      </p:sp>
      <p:sp>
        <p:nvSpPr>
          <p:cNvPr id="47" name="テキスト プレースホルダー 40">
            <a:extLst>
              <a:ext uri="{FF2B5EF4-FFF2-40B4-BE49-F238E27FC236}">
                <a16:creationId xmlns:a16="http://schemas.microsoft.com/office/drawing/2014/main" id="{E007C50D-A38F-0649-BAE7-2BF10968AE64}"/>
              </a:ext>
            </a:extLst>
          </p:cNvPr>
          <p:cNvSpPr>
            <a:spLocks noGrp="1"/>
          </p:cNvSpPr>
          <p:nvPr>
            <p:ph type="body" sz="quarter" idx="15" hasCustomPrompt="1"/>
          </p:nvPr>
        </p:nvSpPr>
        <p:spPr>
          <a:xfrm>
            <a:off x="3516286" y="5029200"/>
            <a:ext cx="2266950" cy="1492250"/>
          </a:xfrm>
        </p:spPr>
        <p:txBody>
          <a:bodyPr lIns="0" rIns="0" rtlCol="0">
            <a:noAutofit/>
          </a:bodyPr>
          <a:lstStyle>
            <a:lvl1pPr marL="0" indent="0">
              <a:lnSpc>
                <a:spcPct val="100000"/>
              </a:lnSpc>
              <a:buNone/>
              <a:defRPr sz="1400" baseline="0">
                <a:solidFill>
                  <a:schemeClr val="tx1"/>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49" name="テキスト プレースホルダー 35">
            <a:extLst>
              <a:ext uri="{FF2B5EF4-FFF2-40B4-BE49-F238E27FC236}">
                <a16:creationId xmlns:a16="http://schemas.microsoft.com/office/drawing/2014/main" id="{5896132F-E15E-F744-A6E4-C91598E9800B}"/>
              </a:ext>
            </a:extLst>
          </p:cNvPr>
          <p:cNvSpPr>
            <a:spLocks noGrp="1"/>
          </p:cNvSpPr>
          <p:nvPr>
            <p:ph type="body" sz="quarter" idx="17" hasCustomPrompt="1"/>
          </p:nvPr>
        </p:nvSpPr>
        <p:spPr>
          <a:xfrm>
            <a:off x="6424347" y="4661297"/>
            <a:ext cx="2266950" cy="368454"/>
          </a:xfrm>
        </p:spPr>
        <p:txBody>
          <a:bodyPr lIns="0" rIns="0" rtlCol="0" anchor="ctr">
            <a:noAutofit/>
          </a:bodyPr>
          <a:lstStyle>
            <a:lvl1pPr marL="0" indent="0">
              <a:buNone/>
              <a:defRPr sz="1600" b="1" baseline="0">
                <a:solidFill>
                  <a:schemeClr val="tx1"/>
                </a:solidFill>
                <a:latin typeface="Meiryo UI" panose="020B0604030504040204" pitchFamily="50" charset="-128"/>
                <a:cs typeface="Quire Sans" panose="020B0502040400020003" pitchFamily="34" charset="0"/>
              </a:defRPr>
            </a:lvl1pPr>
          </a:lstStyle>
          <a:p>
            <a:pPr lvl="0" rtl="0"/>
            <a:r>
              <a:rPr lang="ja-JP" altLang="en-US" noProof="0"/>
              <a:t>タイトルをここに入力</a:t>
            </a:r>
          </a:p>
        </p:txBody>
      </p:sp>
      <p:sp>
        <p:nvSpPr>
          <p:cNvPr id="50" name="テキスト プレースホルダー 40">
            <a:extLst>
              <a:ext uri="{FF2B5EF4-FFF2-40B4-BE49-F238E27FC236}">
                <a16:creationId xmlns:a16="http://schemas.microsoft.com/office/drawing/2014/main" id="{920BBB27-96CB-D24D-A2C9-88BC40FC9EDC}"/>
              </a:ext>
            </a:extLst>
          </p:cNvPr>
          <p:cNvSpPr>
            <a:spLocks noGrp="1"/>
          </p:cNvSpPr>
          <p:nvPr>
            <p:ph type="body" sz="quarter" idx="18" hasCustomPrompt="1"/>
          </p:nvPr>
        </p:nvSpPr>
        <p:spPr>
          <a:xfrm>
            <a:off x="6424378" y="5029200"/>
            <a:ext cx="2266950" cy="1492250"/>
          </a:xfrm>
        </p:spPr>
        <p:txBody>
          <a:bodyPr lIns="0" rIns="0" rtlCol="0">
            <a:noAutofit/>
          </a:bodyPr>
          <a:lstStyle>
            <a:lvl1pPr marL="0" indent="0">
              <a:lnSpc>
                <a:spcPct val="100000"/>
              </a:lnSpc>
              <a:buNone/>
              <a:defRPr sz="1400" baseline="0">
                <a:solidFill>
                  <a:schemeClr val="tx1"/>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39" name="図プレースホルダー 38">
            <a:extLst>
              <a:ext uri="{FF2B5EF4-FFF2-40B4-BE49-F238E27FC236}">
                <a16:creationId xmlns:a16="http://schemas.microsoft.com/office/drawing/2014/main" id="{E628B2FA-E8C2-45B1-A4E7-55BA8A6D3FB2}"/>
              </a:ext>
            </a:extLst>
          </p:cNvPr>
          <p:cNvSpPr>
            <a:spLocks noGrp="1"/>
          </p:cNvSpPr>
          <p:nvPr>
            <p:ph type="pic" sz="quarter" idx="29"/>
          </p:nvPr>
        </p:nvSpPr>
        <p:spPr>
          <a:xfrm>
            <a:off x="3066314" y="0"/>
            <a:ext cx="2980944" cy="689030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rtlCol="0">
            <a:noAutofit/>
          </a:bodyPr>
          <a:lstStyle>
            <a:lvl1pPr>
              <a:defRPr baseline="0">
                <a:latin typeface="Meiryo UI" panose="020B0604030504040204" pitchFamily="50" charset="-128"/>
              </a:defRPr>
            </a:lvl1pPr>
          </a:lstStyle>
          <a:p>
            <a:pPr rtl="0"/>
            <a:r>
              <a:rPr lang="ja-JP" altLang="en-US" noProof="0"/>
              <a:t>アイコンをクリックして図を追加</a:t>
            </a:r>
          </a:p>
        </p:txBody>
      </p:sp>
      <p:sp>
        <p:nvSpPr>
          <p:cNvPr id="40" name="図プレースホルダー 39">
            <a:extLst>
              <a:ext uri="{FF2B5EF4-FFF2-40B4-BE49-F238E27FC236}">
                <a16:creationId xmlns:a16="http://schemas.microsoft.com/office/drawing/2014/main" id="{BAC65CA8-FBD6-4544-9699-082D0C246655}"/>
              </a:ext>
            </a:extLst>
          </p:cNvPr>
          <p:cNvSpPr>
            <a:spLocks noGrp="1"/>
          </p:cNvSpPr>
          <p:nvPr>
            <p:ph type="pic" sz="quarter" idx="30"/>
          </p:nvPr>
        </p:nvSpPr>
        <p:spPr>
          <a:xfrm>
            <a:off x="9211056" y="-16151"/>
            <a:ext cx="2980944" cy="690645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rtlCol="0">
            <a:noAutofit/>
          </a:bodyPr>
          <a:lstStyle>
            <a:lvl1pPr>
              <a:defRPr baseline="0">
                <a:latin typeface="Meiryo UI" panose="020B0604030504040204" pitchFamily="50" charset="-128"/>
              </a:defRPr>
            </a:lvl1pPr>
          </a:lstStyle>
          <a:p>
            <a:pPr rtl="0"/>
            <a:r>
              <a:rPr lang="ja-JP" altLang="en-US" noProof="0"/>
              <a:t>アイコンをクリックして図を追加</a:t>
            </a:r>
          </a:p>
        </p:txBody>
      </p:sp>
      <p:sp>
        <p:nvSpPr>
          <p:cNvPr id="41" name="図プレースホルダー 40">
            <a:extLst>
              <a:ext uri="{FF2B5EF4-FFF2-40B4-BE49-F238E27FC236}">
                <a16:creationId xmlns:a16="http://schemas.microsoft.com/office/drawing/2014/main" id="{D2BF187D-B7D0-4CCD-8588-3F7968506BE7}"/>
              </a:ext>
            </a:extLst>
          </p:cNvPr>
          <p:cNvSpPr>
            <a:spLocks noGrp="1"/>
          </p:cNvSpPr>
          <p:nvPr>
            <p:ph type="pic" sz="quarter" idx="31"/>
          </p:nvPr>
        </p:nvSpPr>
        <p:spPr>
          <a:xfrm>
            <a:off x="6139245" y="-1"/>
            <a:ext cx="2980944" cy="689030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rtlCol="0">
            <a:noAutofit/>
          </a:bodyPr>
          <a:lstStyle>
            <a:lvl1pPr>
              <a:defRPr baseline="0">
                <a:latin typeface="Meiryo UI" panose="020B0604030504040204" pitchFamily="50" charset="-128"/>
              </a:defRPr>
            </a:lvl1pPr>
          </a:lstStyle>
          <a:p>
            <a:pPr rtl="0"/>
            <a:r>
              <a:rPr lang="ja-JP" altLang="en-US" noProof="0"/>
              <a:t>アイコンをクリックして図を追加</a:t>
            </a:r>
          </a:p>
        </p:txBody>
      </p:sp>
      <p:sp>
        <p:nvSpPr>
          <p:cNvPr id="56" name="テキスト プレースホルダー 40">
            <a:extLst>
              <a:ext uri="{FF2B5EF4-FFF2-40B4-BE49-F238E27FC236}">
                <a16:creationId xmlns:a16="http://schemas.microsoft.com/office/drawing/2014/main" id="{69D11BE2-450D-4639-9BAF-E3CA9B99AFD5}"/>
              </a:ext>
            </a:extLst>
          </p:cNvPr>
          <p:cNvSpPr>
            <a:spLocks noGrp="1"/>
          </p:cNvSpPr>
          <p:nvPr>
            <p:ph type="body" sz="quarter" idx="32" hasCustomPrompt="1"/>
          </p:nvPr>
        </p:nvSpPr>
        <p:spPr>
          <a:xfrm>
            <a:off x="3104741" y="5379001"/>
            <a:ext cx="2905125" cy="1492250"/>
          </a:xfrm>
        </p:spPr>
        <p:txBody>
          <a:bodyPr lIns="0" rIns="0" rtlCol="0">
            <a:noAutofit/>
          </a:bodyPr>
          <a:lstStyle>
            <a:lvl1pPr marL="0" indent="0" algn="ctr">
              <a:lnSpc>
                <a:spcPct val="100000"/>
              </a:lnSpc>
              <a:buNone/>
              <a:defRPr sz="3600" baseline="0">
                <a:solidFill>
                  <a:schemeClr val="bg1"/>
                </a:solidFill>
                <a:effectLst>
                  <a:outerShdw blurRad="38100" dist="38100" dir="2700000" algn="tl">
                    <a:srgbClr val="000000">
                      <a:alpha val="43137"/>
                    </a:srgbClr>
                  </a:outerShdw>
                </a:effectLst>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59" name="テキスト プレースホルダー 40">
            <a:extLst>
              <a:ext uri="{FF2B5EF4-FFF2-40B4-BE49-F238E27FC236}">
                <a16:creationId xmlns:a16="http://schemas.microsoft.com/office/drawing/2014/main" id="{CF6D08BF-7D2B-4D8D-88E0-F86C05580F64}"/>
              </a:ext>
            </a:extLst>
          </p:cNvPr>
          <p:cNvSpPr>
            <a:spLocks noGrp="1"/>
          </p:cNvSpPr>
          <p:nvPr>
            <p:ph type="body" sz="quarter" idx="33" hasCustomPrompt="1"/>
          </p:nvPr>
        </p:nvSpPr>
        <p:spPr>
          <a:xfrm>
            <a:off x="6152959" y="5366301"/>
            <a:ext cx="2905125" cy="1492250"/>
          </a:xfrm>
        </p:spPr>
        <p:txBody>
          <a:bodyPr lIns="0" rIns="0" rtlCol="0">
            <a:noAutofit/>
          </a:bodyPr>
          <a:lstStyle>
            <a:lvl1pPr marL="0" indent="0" algn="ctr">
              <a:lnSpc>
                <a:spcPct val="100000"/>
              </a:lnSpc>
              <a:buNone/>
              <a:defRPr sz="3600" baseline="0">
                <a:solidFill>
                  <a:schemeClr val="bg1"/>
                </a:solidFill>
                <a:effectLst>
                  <a:outerShdw blurRad="38100" dist="38100" dir="2700000" algn="tl">
                    <a:srgbClr val="000000">
                      <a:alpha val="43137"/>
                    </a:srgbClr>
                  </a:outerShdw>
                </a:effectLst>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60" name="テキスト プレースホルダー 40">
            <a:extLst>
              <a:ext uri="{FF2B5EF4-FFF2-40B4-BE49-F238E27FC236}">
                <a16:creationId xmlns:a16="http://schemas.microsoft.com/office/drawing/2014/main" id="{F7CB76F0-F684-4F7B-8C85-06004AB6F99F}"/>
              </a:ext>
            </a:extLst>
          </p:cNvPr>
          <p:cNvSpPr>
            <a:spLocks noGrp="1"/>
          </p:cNvSpPr>
          <p:nvPr>
            <p:ph type="body" sz="quarter" idx="34" hasCustomPrompt="1"/>
          </p:nvPr>
        </p:nvSpPr>
        <p:spPr>
          <a:xfrm>
            <a:off x="9219791" y="5398051"/>
            <a:ext cx="2905125" cy="1492250"/>
          </a:xfrm>
        </p:spPr>
        <p:txBody>
          <a:bodyPr lIns="0" rIns="0" rtlCol="0">
            <a:noAutofit/>
          </a:bodyPr>
          <a:lstStyle>
            <a:lvl1pPr marL="0" indent="0" algn="ctr">
              <a:lnSpc>
                <a:spcPct val="100000"/>
              </a:lnSpc>
              <a:buNone/>
              <a:defRPr sz="3600" baseline="0">
                <a:solidFill>
                  <a:schemeClr val="bg1"/>
                </a:solidFill>
                <a:effectLst>
                  <a:outerShdw blurRad="38100" dist="38100" dir="2700000" algn="tl">
                    <a:srgbClr val="000000">
                      <a:alpha val="43137"/>
                    </a:srgbClr>
                  </a:outerShdw>
                </a:effectLst>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069321894"/>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8" name="図プレースホルダー 39">
            <a:extLst>
              <a:ext uri="{FF2B5EF4-FFF2-40B4-BE49-F238E27FC236}">
                <a16:creationId xmlns:a16="http://schemas.microsoft.com/office/drawing/2014/main" id="{A0D5D986-C419-0F4C-96A1-FA562308F147}"/>
              </a:ext>
            </a:extLst>
          </p:cNvPr>
          <p:cNvSpPr>
            <a:spLocks noGrp="1"/>
          </p:cNvSpPr>
          <p:nvPr userDrawn="1">
            <p:ph type="pic" sz="quarter" idx="15"/>
          </p:nvPr>
        </p:nvSpPr>
        <p:spPr>
          <a:xfrm>
            <a:off x="874166" y="1679677"/>
            <a:ext cx="1828800" cy="228600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13" name="図プレースホルダー 39">
            <a:extLst>
              <a:ext uri="{FF2B5EF4-FFF2-40B4-BE49-F238E27FC236}">
                <a16:creationId xmlns:a16="http://schemas.microsoft.com/office/drawing/2014/main" id="{E4581F00-1C05-4544-A629-4955F1DF4AFE}"/>
              </a:ext>
            </a:extLst>
          </p:cNvPr>
          <p:cNvSpPr>
            <a:spLocks noGrp="1"/>
          </p:cNvSpPr>
          <p:nvPr userDrawn="1">
            <p:ph type="pic" sz="quarter" idx="17"/>
          </p:nvPr>
        </p:nvSpPr>
        <p:spPr>
          <a:xfrm>
            <a:off x="6441985" y="4271618"/>
            <a:ext cx="1385077" cy="1410519"/>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14" name="図プレースホルダー 39">
            <a:extLst>
              <a:ext uri="{FF2B5EF4-FFF2-40B4-BE49-F238E27FC236}">
                <a16:creationId xmlns:a16="http://schemas.microsoft.com/office/drawing/2014/main" id="{5098A28E-BEBF-F143-BA54-BC2D15DBDB38}"/>
              </a:ext>
            </a:extLst>
          </p:cNvPr>
          <p:cNvSpPr>
            <a:spLocks noGrp="1"/>
          </p:cNvSpPr>
          <p:nvPr userDrawn="1">
            <p:ph type="pic" sz="quarter" idx="18"/>
          </p:nvPr>
        </p:nvSpPr>
        <p:spPr>
          <a:xfrm>
            <a:off x="2962348" y="2593231"/>
            <a:ext cx="1371600" cy="137160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16" name="図プレースホルダー 39">
            <a:extLst>
              <a:ext uri="{FF2B5EF4-FFF2-40B4-BE49-F238E27FC236}">
                <a16:creationId xmlns:a16="http://schemas.microsoft.com/office/drawing/2014/main" id="{37B4216E-E201-2341-B3A7-4A2D17CD1064}"/>
              </a:ext>
            </a:extLst>
          </p:cNvPr>
          <p:cNvSpPr>
            <a:spLocks noGrp="1"/>
          </p:cNvSpPr>
          <p:nvPr>
            <p:ph type="pic" sz="quarter" idx="19"/>
          </p:nvPr>
        </p:nvSpPr>
        <p:spPr>
          <a:xfrm>
            <a:off x="1448628" y="4271567"/>
            <a:ext cx="1371600" cy="137160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17" name="図プレースホルダー 39">
            <a:extLst>
              <a:ext uri="{FF2B5EF4-FFF2-40B4-BE49-F238E27FC236}">
                <a16:creationId xmlns:a16="http://schemas.microsoft.com/office/drawing/2014/main" id="{9B83F9B1-9268-1B43-8745-5D591D6308D5}"/>
              </a:ext>
            </a:extLst>
          </p:cNvPr>
          <p:cNvSpPr>
            <a:spLocks noGrp="1"/>
          </p:cNvSpPr>
          <p:nvPr userDrawn="1">
            <p:ph type="pic" sz="quarter" idx="20"/>
          </p:nvPr>
        </p:nvSpPr>
        <p:spPr>
          <a:xfrm>
            <a:off x="3084492" y="4273728"/>
            <a:ext cx="1463040" cy="182880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20" name="図プレースホルダー 39">
            <a:extLst>
              <a:ext uri="{FF2B5EF4-FFF2-40B4-BE49-F238E27FC236}">
                <a16:creationId xmlns:a16="http://schemas.microsoft.com/office/drawing/2014/main" id="{88B9784B-7700-5142-ACAD-0166CD9BC4F3}"/>
              </a:ext>
            </a:extLst>
          </p:cNvPr>
          <p:cNvSpPr>
            <a:spLocks noGrp="1"/>
          </p:cNvSpPr>
          <p:nvPr userDrawn="1">
            <p:ph type="pic" sz="quarter" idx="22"/>
          </p:nvPr>
        </p:nvSpPr>
        <p:spPr>
          <a:xfrm>
            <a:off x="4595370" y="2138780"/>
            <a:ext cx="1371600" cy="182880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21" name="図プレースホルダー 39">
            <a:extLst>
              <a:ext uri="{FF2B5EF4-FFF2-40B4-BE49-F238E27FC236}">
                <a16:creationId xmlns:a16="http://schemas.microsoft.com/office/drawing/2014/main" id="{61EDA7C5-3532-0044-AD29-875AFBACFBC7}"/>
              </a:ext>
            </a:extLst>
          </p:cNvPr>
          <p:cNvSpPr>
            <a:spLocks noGrp="1"/>
          </p:cNvSpPr>
          <p:nvPr userDrawn="1">
            <p:ph type="pic" sz="quarter" idx="23"/>
          </p:nvPr>
        </p:nvSpPr>
        <p:spPr>
          <a:xfrm>
            <a:off x="4811175" y="4271183"/>
            <a:ext cx="1371600" cy="164592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25" name="図プレースホルダー 39">
            <a:extLst>
              <a:ext uri="{FF2B5EF4-FFF2-40B4-BE49-F238E27FC236}">
                <a16:creationId xmlns:a16="http://schemas.microsoft.com/office/drawing/2014/main" id="{29969057-F7F6-774B-82B9-DB4E8767FBA7}"/>
              </a:ext>
            </a:extLst>
          </p:cNvPr>
          <p:cNvSpPr>
            <a:spLocks noGrp="1"/>
          </p:cNvSpPr>
          <p:nvPr userDrawn="1">
            <p:ph type="pic" sz="quarter" idx="26"/>
          </p:nvPr>
        </p:nvSpPr>
        <p:spPr>
          <a:xfrm>
            <a:off x="10416912" y="2592371"/>
            <a:ext cx="914400" cy="137160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27" name="図プレースホルダー 39">
            <a:extLst>
              <a:ext uri="{FF2B5EF4-FFF2-40B4-BE49-F238E27FC236}">
                <a16:creationId xmlns:a16="http://schemas.microsoft.com/office/drawing/2014/main" id="{B0503939-60DE-FA45-9C9F-042514467DAD}"/>
              </a:ext>
            </a:extLst>
          </p:cNvPr>
          <p:cNvSpPr>
            <a:spLocks noGrp="1"/>
          </p:cNvSpPr>
          <p:nvPr userDrawn="1">
            <p:ph type="pic" sz="quarter" idx="28"/>
          </p:nvPr>
        </p:nvSpPr>
        <p:spPr>
          <a:xfrm>
            <a:off x="6233971" y="2409042"/>
            <a:ext cx="1828800" cy="155448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29" name="図プレースホルダー 39">
            <a:extLst>
              <a:ext uri="{FF2B5EF4-FFF2-40B4-BE49-F238E27FC236}">
                <a16:creationId xmlns:a16="http://schemas.microsoft.com/office/drawing/2014/main" id="{4591BB1C-D998-4E45-9A4B-4D1B33764A8C}"/>
              </a:ext>
            </a:extLst>
          </p:cNvPr>
          <p:cNvSpPr>
            <a:spLocks noGrp="1"/>
          </p:cNvSpPr>
          <p:nvPr userDrawn="1">
            <p:ph type="pic" sz="quarter" idx="29"/>
          </p:nvPr>
        </p:nvSpPr>
        <p:spPr>
          <a:xfrm>
            <a:off x="8325601" y="1953371"/>
            <a:ext cx="1828800" cy="201168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33" name="図プレースホルダー 39">
            <a:extLst>
              <a:ext uri="{FF2B5EF4-FFF2-40B4-BE49-F238E27FC236}">
                <a16:creationId xmlns:a16="http://schemas.microsoft.com/office/drawing/2014/main" id="{6B017DC0-9ACE-4A4F-8B51-60255F3FFFF9}"/>
              </a:ext>
            </a:extLst>
          </p:cNvPr>
          <p:cNvSpPr>
            <a:spLocks noGrp="1"/>
          </p:cNvSpPr>
          <p:nvPr userDrawn="1">
            <p:ph type="pic" sz="quarter" idx="32"/>
          </p:nvPr>
        </p:nvSpPr>
        <p:spPr>
          <a:xfrm>
            <a:off x="8092561" y="4270068"/>
            <a:ext cx="1618488" cy="1618488"/>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34" name="図プレースホルダー 39">
            <a:extLst>
              <a:ext uri="{FF2B5EF4-FFF2-40B4-BE49-F238E27FC236}">
                <a16:creationId xmlns:a16="http://schemas.microsoft.com/office/drawing/2014/main" id="{D354BC48-75FC-0A41-9344-96E4D81B9AFA}"/>
              </a:ext>
            </a:extLst>
          </p:cNvPr>
          <p:cNvSpPr>
            <a:spLocks noGrp="1"/>
          </p:cNvSpPr>
          <p:nvPr userDrawn="1">
            <p:ph type="pic" sz="quarter" idx="33"/>
          </p:nvPr>
        </p:nvSpPr>
        <p:spPr>
          <a:xfrm>
            <a:off x="9974603" y="4270974"/>
            <a:ext cx="914400" cy="1371600"/>
          </a:xfrm>
          <a:prstGeom prst="rect">
            <a:avLst/>
          </a:prstGeom>
          <a:solidFill>
            <a:schemeClr val="accent4"/>
          </a:solidFill>
          <a:ln w="25400" cap="sq">
            <a:noFill/>
            <a:miter lim="800000"/>
          </a:ln>
        </p:spPr>
        <p:txBody>
          <a:bodyPr rtlCol="0" anchor="ctr">
            <a:normAutofit/>
          </a:bodyPr>
          <a:lstStyle>
            <a:lvl1pPr marL="0" indent="0" algn="ctr">
              <a:buNone/>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p>
        </p:txBody>
      </p:sp>
      <p:sp>
        <p:nvSpPr>
          <p:cNvPr id="39" name="テキスト プレースホルダー 40">
            <a:extLst>
              <a:ext uri="{FF2B5EF4-FFF2-40B4-BE49-F238E27FC236}">
                <a16:creationId xmlns:a16="http://schemas.microsoft.com/office/drawing/2014/main" id="{DC5E143A-BEE5-994E-BB90-E74BD0157833}"/>
              </a:ext>
            </a:extLst>
          </p:cNvPr>
          <p:cNvSpPr>
            <a:spLocks noGrp="1"/>
          </p:cNvSpPr>
          <p:nvPr userDrawn="1">
            <p:ph type="body" sz="quarter" idx="13" hasCustomPrompt="1"/>
          </p:nvPr>
        </p:nvSpPr>
        <p:spPr>
          <a:xfrm>
            <a:off x="888142" y="1185213"/>
            <a:ext cx="1814824"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52" name="テキスト プレースホルダー 40">
            <a:extLst>
              <a:ext uri="{FF2B5EF4-FFF2-40B4-BE49-F238E27FC236}">
                <a16:creationId xmlns:a16="http://schemas.microsoft.com/office/drawing/2014/main" id="{13BABDAF-7663-2948-BE21-4D55278802C3}"/>
              </a:ext>
            </a:extLst>
          </p:cNvPr>
          <p:cNvSpPr>
            <a:spLocks noGrp="1"/>
          </p:cNvSpPr>
          <p:nvPr userDrawn="1">
            <p:ph type="body" sz="quarter" idx="38" hasCustomPrompt="1"/>
          </p:nvPr>
        </p:nvSpPr>
        <p:spPr>
          <a:xfrm>
            <a:off x="2979396" y="2056436"/>
            <a:ext cx="1354551"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55" name="テキスト プレースホルダー 40">
            <a:extLst>
              <a:ext uri="{FF2B5EF4-FFF2-40B4-BE49-F238E27FC236}">
                <a16:creationId xmlns:a16="http://schemas.microsoft.com/office/drawing/2014/main" id="{23FD9E62-4666-0247-876D-C7038639EE55}"/>
              </a:ext>
            </a:extLst>
          </p:cNvPr>
          <p:cNvSpPr>
            <a:spLocks noGrp="1"/>
          </p:cNvSpPr>
          <p:nvPr userDrawn="1">
            <p:ph type="body" sz="quarter" idx="40" hasCustomPrompt="1"/>
          </p:nvPr>
        </p:nvSpPr>
        <p:spPr>
          <a:xfrm>
            <a:off x="4599397" y="1614222"/>
            <a:ext cx="1375933"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58" name="テキスト プレースホルダー 40">
            <a:extLst>
              <a:ext uri="{FF2B5EF4-FFF2-40B4-BE49-F238E27FC236}">
                <a16:creationId xmlns:a16="http://schemas.microsoft.com/office/drawing/2014/main" id="{B131938F-8F8C-2D48-9C7A-2902A234EC9B}"/>
              </a:ext>
            </a:extLst>
          </p:cNvPr>
          <p:cNvSpPr>
            <a:spLocks noGrp="1"/>
          </p:cNvSpPr>
          <p:nvPr userDrawn="1">
            <p:ph type="body" sz="quarter" idx="42" hasCustomPrompt="1"/>
          </p:nvPr>
        </p:nvSpPr>
        <p:spPr>
          <a:xfrm>
            <a:off x="6240233" y="1879777"/>
            <a:ext cx="1828791"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61" name="テキスト プレースホルダー 40">
            <a:extLst>
              <a:ext uri="{FF2B5EF4-FFF2-40B4-BE49-F238E27FC236}">
                <a16:creationId xmlns:a16="http://schemas.microsoft.com/office/drawing/2014/main" id="{87542CDB-FA4C-CC46-B025-12D9F494F3B6}"/>
              </a:ext>
            </a:extLst>
          </p:cNvPr>
          <p:cNvSpPr>
            <a:spLocks noGrp="1"/>
          </p:cNvSpPr>
          <p:nvPr userDrawn="1">
            <p:ph type="body" sz="quarter" idx="44" hasCustomPrompt="1"/>
          </p:nvPr>
        </p:nvSpPr>
        <p:spPr>
          <a:xfrm>
            <a:off x="10416912" y="2048301"/>
            <a:ext cx="914400"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67" name="テキスト プレースホルダー 40">
            <a:extLst>
              <a:ext uri="{FF2B5EF4-FFF2-40B4-BE49-F238E27FC236}">
                <a16:creationId xmlns:a16="http://schemas.microsoft.com/office/drawing/2014/main" id="{1383036F-629D-034B-9CB0-2E369F94668F}"/>
              </a:ext>
            </a:extLst>
          </p:cNvPr>
          <p:cNvSpPr>
            <a:spLocks noGrp="1"/>
          </p:cNvSpPr>
          <p:nvPr>
            <p:ph type="body" sz="quarter" idx="48" hasCustomPrompt="1"/>
          </p:nvPr>
        </p:nvSpPr>
        <p:spPr>
          <a:xfrm>
            <a:off x="1464613" y="5804629"/>
            <a:ext cx="1310309"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71" name="テキスト プレースホルダー 40">
            <a:extLst>
              <a:ext uri="{FF2B5EF4-FFF2-40B4-BE49-F238E27FC236}">
                <a16:creationId xmlns:a16="http://schemas.microsoft.com/office/drawing/2014/main" id="{EAF77AAB-07ED-6E43-BBC8-4BE10F6871A0}"/>
              </a:ext>
            </a:extLst>
          </p:cNvPr>
          <p:cNvSpPr>
            <a:spLocks noGrp="1"/>
          </p:cNvSpPr>
          <p:nvPr userDrawn="1">
            <p:ph type="body" sz="quarter" idx="50" hasCustomPrompt="1"/>
          </p:nvPr>
        </p:nvSpPr>
        <p:spPr>
          <a:xfrm>
            <a:off x="3093086" y="6269372"/>
            <a:ext cx="1433569"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74" name="テキスト プレースホルダー 40">
            <a:extLst>
              <a:ext uri="{FF2B5EF4-FFF2-40B4-BE49-F238E27FC236}">
                <a16:creationId xmlns:a16="http://schemas.microsoft.com/office/drawing/2014/main" id="{EFECD9BD-7A12-3B4C-9402-F8A5C4AFA15B}"/>
              </a:ext>
            </a:extLst>
          </p:cNvPr>
          <p:cNvSpPr>
            <a:spLocks noGrp="1"/>
          </p:cNvSpPr>
          <p:nvPr userDrawn="1">
            <p:ph type="body" sz="quarter" idx="52" hasCustomPrompt="1"/>
          </p:nvPr>
        </p:nvSpPr>
        <p:spPr>
          <a:xfrm>
            <a:off x="4817663" y="6091787"/>
            <a:ext cx="1385076"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80" name="テキスト プレースホルダー 40">
            <a:extLst>
              <a:ext uri="{FF2B5EF4-FFF2-40B4-BE49-F238E27FC236}">
                <a16:creationId xmlns:a16="http://schemas.microsoft.com/office/drawing/2014/main" id="{0CFF261A-DC73-B54A-BCF7-FA2E3A9E3403}"/>
              </a:ext>
            </a:extLst>
          </p:cNvPr>
          <p:cNvSpPr>
            <a:spLocks noGrp="1"/>
          </p:cNvSpPr>
          <p:nvPr userDrawn="1">
            <p:ph type="body" sz="quarter" idx="56" hasCustomPrompt="1"/>
          </p:nvPr>
        </p:nvSpPr>
        <p:spPr>
          <a:xfrm>
            <a:off x="8110049" y="6034966"/>
            <a:ext cx="1564951"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87" name="テキスト プレースホルダー 40">
            <a:extLst>
              <a:ext uri="{FF2B5EF4-FFF2-40B4-BE49-F238E27FC236}">
                <a16:creationId xmlns:a16="http://schemas.microsoft.com/office/drawing/2014/main" id="{8438730E-FE79-E640-BA4D-65DF1CAAD834}"/>
              </a:ext>
            </a:extLst>
          </p:cNvPr>
          <p:cNvSpPr>
            <a:spLocks noGrp="1"/>
          </p:cNvSpPr>
          <p:nvPr userDrawn="1">
            <p:ph type="body" sz="quarter" idx="58" hasCustomPrompt="1"/>
          </p:nvPr>
        </p:nvSpPr>
        <p:spPr>
          <a:xfrm>
            <a:off x="6447209" y="5856627"/>
            <a:ext cx="1351890"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88" name="タイトル 1">
            <a:extLst>
              <a:ext uri="{FF2B5EF4-FFF2-40B4-BE49-F238E27FC236}">
                <a16:creationId xmlns:a16="http://schemas.microsoft.com/office/drawing/2014/main" id="{0880DF4C-FD23-AC49-B88F-9371419CD773}"/>
              </a:ext>
            </a:extLst>
          </p:cNvPr>
          <p:cNvSpPr>
            <a:spLocks noGrp="1"/>
          </p:cNvSpPr>
          <p:nvPr userDrawn="1">
            <p:ph type="title"/>
          </p:nvPr>
        </p:nvSpPr>
        <p:spPr>
          <a:xfrm>
            <a:off x="838200" y="30478"/>
            <a:ext cx="10515600" cy="1055661"/>
          </a:xfrm>
        </p:spPr>
        <p:txBody>
          <a:bodyPr rtlCol="0">
            <a:normAutofit/>
          </a:bodyPr>
          <a:lstStyle>
            <a:lvl1pPr algn="ctr">
              <a:defRPr sz="4400" cap="all" spc="300" baseline="0">
                <a:solidFill>
                  <a:schemeClr val="tx1">
                    <a:lumMod val="65000"/>
                    <a:lumOff val="35000"/>
                  </a:schemeClr>
                </a:solidFill>
                <a:latin typeface="Meiryo UI" panose="020B0604030504040204" pitchFamily="50" charset="-128"/>
                <a:cs typeface="Quire Sans" panose="020B0502040400020003" pitchFamily="34" charset="0"/>
              </a:defRPr>
            </a:lvl1pPr>
          </a:lstStyle>
          <a:p>
            <a:pPr rtl="0"/>
            <a:r>
              <a:rPr lang="ja-JP" altLang="en-US" noProof="0"/>
              <a:t>マスター タイトルの書式設定</a:t>
            </a:r>
          </a:p>
        </p:txBody>
      </p:sp>
      <p:sp>
        <p:nvSpPr>
          <p:cNvPr id="95" name="テキスト プレースホルダー 40">
            <a:extLst>
              <a:ext uri="{FF2B5EF4-FFF2-40B4-BE49-F238E27FC236}">
                <a16:creationId xmlns:a16="http://schemas.microsoft.com/office/drawing/2014/main" id="{85E25D44-FC0C-435E-BF7B-14752FA25561}"/>
              </a:ext>
            </a:extLst>
          </p:cNvPr>
          <p:cNvSpPr>
            <a:spLocks noGrp="1"/>
          </p:cNvSpPr>
          <p:nvPr userDrawn="1">
            <p:ph type="body" sz="quarter" idx="62" hasCustomPrompt="1"/>
          </p:nvPr>
        </p:nvSpPr>
        <p:spPr>
          <a:xfrm>
            <a:off x="8325957" y="1433636"/>
            <a:ext cx="1728763"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cxnSp>
        <p:nvCxnSpPr>
          <p:cNvPr id="7" name="直線​​コネクタ(S) 6">
            <a:extLst>
              <a:ext uri="{FF2B5EF4-FFF2-40B4-BE49-F238E27FC236}">
                <a16:creationId xmlns:a16="http://schemas.microsoft.com/office/drawing/2014/main" id="{602EA015-58E8-43A2-B7EC-D8C1F18F8306}"/>
              </a:ext>
            </a:extLst>
          </p:cNvPr>
          <p:cNvCxnSpPr/>
          <p:nvPr userDrawn="1"/>
        </p:nvCxnSpPr>
        <p:spPr>
          <a:xfrm>
            <a:off x="609600" y="4114800"/>
            <a:ext cx="1093470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7" name="テキスト プレースホルダー 40">
            <a:extLst>
              <a:ext uri="{FF2B5EF4-FFF2-40B4-BE49-F238E27FC236}">
                <a16:creationId xmlns:a16="http://schemas.microsoft.com/office/drawing/2014/main" id="{CDACF23D-B8CB-42D6-919A-C39072433B58}"/>
              </a:ext>
            </a:extLst>
          </p:cNvPr>
          <p:cNvSpPr>
            <a:spLocks noGrp="1"/>
          </p:cNvSpPr>
          <p:nvPr userDrawn="1">
            <p:ph type="body" sz="quarter" idx="63" hasCustomPrompt="1"/>
          </p:nvPr>
        </p:nvSpPr>
        <p:spPr>
          <a:xfrm>
            <a:off x="9974603" y="5809884"/>
            <a:ext cx="868863" cy="365760"/>
          </a:xfrm>
        </p:spPr>
        <p:txBody>
          <a:bodyPr lIns="0" rIns="0" rtlCol="0">
            <a:noAutofit/>
          </a:bodyPr>
          <a:lstStyle>
            <a:lvl1pPr marL="0" indent="0">
              <a:lnSpc>
                <a:spcPct val="100000"/>
              </a:lnSpc>
              <a:spcBef>
                <a:spcPts val="0"/>
              </a:spcBef>
              <a:spcAft>
                <a:spcPts val="600"/>
              </a:spcAft>
              <a:buFont typeface="Arial" panose="020B0604020202020204" pitchFamily="34" charset="0"/>
              <a:buNone/>
              <a:defRPr sz="10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cxnSp>
        <p:nvCxnSpPr>
          <p:cNvPr id="70" name="直線​​コネクタ(S) 69">
            <a:extLst>
              <a:ext uri="{FF2B5EF4-FFF2-40B4-BE49-F238E27FC236}">
                <a16:creationId xmlns:a16="http://schemas.microsoft.com/office/drawing/2014/main" id="{A2C17230-CC9B-425B-841A-FED9731E9A84}"/>
              </a:ext>
            </a:extLst>
          </p:cNvPr>
          <p:cNvCxnSpPr>
            <a:cxnSpLocks/>
          </p:cNvCxnSpPr>
          <p:nvPr userDrawn="1"/>
        </p:nvCxnSpPr>
        <p:spPr>
          <a:xfrm flipV="1">
            <a:off x="9839068" y="4117099"/>
            <a:ext cx="0" cy="2105288"/>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S) 71">
            <a:extLst>
              <a:ext uri="{FF2B5EF4-FFF2-40B4-BE49-F238E27FC236}">
                <a16:creationId xmlns:a16="http://schemas.microsoft.com/office/drawing/2014/main" id="{03780F6A-5880-4F5D-9BD8-AC6E8F96CCF6}"/>
              </a:ext>
            </a:extLst>
          </p:cNvPr>
          <p:cNvCxnSpPr>
            <a:cxnSpLocks/>
          </p:cNvCxnSpPr>
          <p:nvPr userDrawn="1"/>
        </p:nvCxnSpPr>
        <p:spPr>
          <a:xfrm flipV="1">
            <a:off x="1320578" y="4126822"/>
            <a:ext cx="0" cy="2048822"/>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3" name="直線​​コネクタ(S) 72">
            <a:extLst>
              <a:ext uri="{FF2B5EF4-FFF2-40B4-BE49-F238E27FC236}">
                <a16:creationId xmlns:a16="http://schemas.microsoft.com/office/drawing/2014/main" id="{5732EC56-97F1-4E98-88CA-683D41345203}"/>
              </a:ext>
            </a:extLst>
          </p:cNvPr>
          <p:cNvCxnSpPr>
            <a:cxnSpLocks/>
          </p:cNvCxnSpPr>
          <p:nvPr userDrawn="1"/>
        </p:nvCxnSpPr>
        <p:spPr>
          <a:xfrm flipV="1">
            <a:off x="2953030" y="4115934"/>
            <a:ext cx="0" cy="2519198"/>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直線​​コネクタ(S) 74">
            <a:extLst>
              <a:ext uri="{FF2B5EF4-FFF2-40B4-BE49-F238E27FC236}">
                <a16:creationId xmlns:a16="http://schemas.microsoft.com/office/drawing/2014/main" id="{2EAFB73D-1F1C-422F-9A46-F294F5A77046}"/>
              </a:ext>
            </a:extLst>
          </p:cNvPr>
          <p:cNvCxnSpPr>
            <a:cxnSpLocks/>
          </p:cNvCxnSpPr>
          <p:nvPr userDrawn="1"/>
        </p:nvCxnSpPr>
        <p:spPr>
          <a:xfrm flipV="1">
            <a:off x="7958031" y="4118582"/>
            <a:ext cx="0" cy="2282144"/>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S) 76">
            <a:extLst>
              <a:ext uri="{FF2B5EF4-FFF2-40B4-BE49-F238E27FC236}">
                <a16:creationId xmlns:a16="http://schemas.microsoft.com/office/drawing/2014/main" id="{F432EB6E-1D77-4B82-9432-AFBCDA971A6E}"/>
              </a:ext>
            </a:extLst>
          </p:cNvPr>
          <p:cNvCxnSpPr>
            <a:cxnSpLocks/>
          </p:cNvCxnSpPr>
          <p:nvPr userDrawn="1"/>
        </p:nvCxnSpPr>
        <p:spPr>
          <a:xfrm flipV="1">
            <a:off x="746692" y="1185213"/>
            <a:ext cx="0" cy="2930921"/>
          </a:xfrm>
          <a:prstGeom prst="line">
            <a:avLst/>
          </a:prstGeom>
          <a:ln w="12700">
            <a:solidFill>
              <a:schemeClr val="tx1">
                <a:lumMod val="50000"/>
                <a:lumOff val="50000"/>
              </a:schemeClr>
            </a:solidFill>
            <a:prstDash val="sysDot"/>
            <a:round/>
            <a:headEnd type="none"/>
            <a:tailEnd type="oval"/>
          </a:ln>
        </p:spPr>
        <p:style>
          <a:lnRef idx="1">
            <a:schemeClr val="accent1"/>
          </a:lnRef>
          <a:fillRef idx="0">
            <a:schemeClr val="accent1"/>
          </a:fillRef>
          <a:effectRef idx="0">
            <a:schemeClr val="accent1"/>
          </a:effectRef>
          <a:fontRef idx="minor">
            <a:schemeClr val="tx1"/>
          </a:fontRef>
        </p:style>
      </p:cxnSp>
      <p:cxnSp>
        <p:nvCxnSpPr>
          <p:cNvPr id="78" name="直線​​コネクタ(S) 77">
            <a:extLst>
              <a:ext uri="{FF2B5EF4-FFF2-40B4-BE49-F238E27FC236}">
                <a16:creationId xmlns:a16="http://schemas.microsoft.com/office/drawing/2014/main" id="{25A04528-D9CC-47A5-913D-847B2A5C0E67}"/>
              </a:ext>
            </a:extLst>
          </p:cNvPr>
          <p:cNvCxnSpPr>
            <a:cxnSpLocks/>
          </p:cNvCxnSpPr>
          <p:nvPr userDrawn="1"/>
        </p:nvCxnSpPr>
        <p:spPr>
          <a:xfrm flipV="1">
            <a:off x="2833403" y="2036324"/>
            <a:ext cx="0" cy="2058587"/>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9" name="直線​​コネクタ(S) 78">
            <a:extLst>
              <a:ext uri="{FF2B5EF4-FFF2-40B4-BE49-F238E27FC236}">
                <a16:creationId xmlns:a16="http://schemas.microsoft.com/office/drawing/2014/main" id="{ACFED700-4B6C-4999-9CC8-31B91A8D6A6C}"/>
              </a:ext>
            </a:extLst>
          </p:cNvPr>
          <p:cNvCxnSpPr>
            <a:cxnSpLocks/>
          </p:cNvCxnSpPr>
          <p:nvPr userDrawn="1"/>
        </p:nvCxnSpPr>
        <p:spPr>
          <a:xfrm flipV="1">
            <a:off x="4466797" y="1614222"/>
            <a:ext cx="0" cy="2480689"/>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1" name="直線​​コネクタ(S) 80">
            <a:extLst>
              <a:ext uri="{FF2B5EF4-FFF2-40B4-BE49-F238E27FC236}">
                <a16:creationId xmlns:a16="http://schemas.microsoft.com/office/drawing/2014/main" id="{46FA512F-1AA5-42F9-A7E9-2C7C2633D5B6}"/>
              </a:ext>
            </a:extLst>
          </p:cNvPr>
          <p:cNvCxnSpPr>
            <a:cxnSpLocks/>
          </p:cNvCxnSpPr>
          <p:nvPr userDrawn="1"/>
        </p:nvCxnSpPr>
        <p:spPr>
          <a:xfrm flipV="1">
            <a:off x="10287451" y="2057400"/>
            <a:ext cx="0" cy="205395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直線​​コネクタ(S) 81">
            <a:extLst>
              <a:ext uri="{FF2B5EF4-FFF2-40B4-BE49-F238E27FC236}">
                <a16:creationId xmlns:a16="http://schemas.microsoft.com/office/drawing/2014/main" id="{E486097A-CEC6-4151-97CD-6B22EE01EF82}"/>
              </a:ext>
            </a:extLst>
          </p:cNvPr>
          <p:cNvCxnSpPr>
            <a:cxnSpLocks/>
          </p:cNvCxnSpPr>
          <p:nvPr userDrawn="1"/>
        </p:nvCxnSpPr>
        <p:spPr>
          <a:xfrm flipV="1">
            <a:off x="6312225" y="4109483"/>
            <a:ext cx="0" cy="2112904"/>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83" name="直線​​コネクタ(S) 82">
            <a:extLst>
              <a:ext uri="{FF2B5EF4-FFF2-40B4-BE49-F238E27FC236}">
                <a16:creationId xmlns:a16="http://schemas.microsoft.com/office/drawing/2014/main" id="{12683905-5CDD-4D76-8FBC-73310623BFE4}"/>
              </a:ext>
            </a:extLst>
          </p:cNvPr>
          <p:cNvCxnSpPr>
            <a:cxnSpLocks/>
          </p:cNvCxnSpPr>
          <p:nvPr userDrawn="1"/>
        </p:nvCxnSpPr>
        <p:spPr>
          <a:xfrm flipV="1">
            <a:off x="8198195" y="1433636"/>
            <a:ext cx="0" cy="2675947"/>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線​​コネクタ(S) 83">
            <a:extLst>
              <a:ext uri="{FF2B5EF4-FFF2-40B4-BE49-F238E27FC236}">
                <a16:creationId xmlns:a16="http://schemas.microsoft.com/office/drawing/2014/main" id="{FB544E8C-F5F7-4630-B082-347345B29D7E}"/>
              </a:ext>
            </a:extLst>
          </p:cNvPr>
          <p:cNvCxnSpPr>
            <a:cxnSpLocks/>
          </p:cNvCxnSpPr>
          <p:nvPr userDrawn="1"/>
        </p:nvCxnSpPr>
        <p:spPr>
          <a:xfrm flipV="1">
            <a:off x="6101592" y="1879777"/>
            <a:ext cx="0" cy="223337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直線​​コネクタ(S) 84">
            <a:extLst>
              <a:ext uri="{FF2B5EF4-FFF2-40B4-BE49-F238E27FC236}">
                <a16:creationId xmlns:a16="http://schemas.microsoft.com/office/drawing/2014/main" id="{794C5E76-01E6-4E19-95DF-2B60197F36D0}"/>
              </a:ext>
            </a:extLst>
          </p:cNvPr>
          <p:cNvCxnSpPr>
            <a:cxnSpLocks/>
          </p:cNvCxnSpPr>
          <p:nvPr userDrawn="1"/>
        </p:nvCxnSpPr>
        <p:spPr>
          <a:xfrm flipV="1">
            <a:off x="4678263" y="4115815"/>
            <a:ext cx="0" cy="2341732"/>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36920"/>
      </p:ext>
    </p:extLst>
  </p:cSld>
  <p:clrMapOvr>
    <a:masterClrMapping/>
  </p:clrMapOvr>
  <p:extLst>
    <p:ext uri="{DCECCB84-F9BA-43D5-87BE-67443E8EF086}">
      <p15:sldGuideLst xmlns:p15="http://schemas.microsoft.com/office/powerpoint/2012/main">
        <p15:guide id="2" orient="horz" pos="2496">
          <p15:clr>
            <a:srgbClr val="FBAE40"/>
          </p15:clr>
        </p15:guide>
        <p15:guide id="3" orient="horz" pos="2592">
          <p15:clr>
            <a:srgbClr val="FBAE40"/>
          </p15:clr>
        </p15:guide>
        <p15:guide id="4" orient="horz" pos="2160">
          <p15:clr>
            <a:srgbClr val="FBAE40"/>
          </p15:clr>
        </p15:guide>
        <p15:guide id="5" orient="horz" pos="268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カスタム レイアウト">
    <p:bg>
      <p:bgPr>
        <a:solidFill>
          <a:schemeClr val="bg1"/>
        </a:solidFill>
        <a:effectLst/>
      </p:bgPr>
    </p:bg>
    <p:spTree>
      <p:nvGrpSpPr>
        <p:cNvPr id="1" name=""/>
        <p:cNvGrpSpPr/>
        <p:nvPr/>
      </p:nvGrpSpPr>
      <p:grpSpPr>
        <a:xfrm>
          <a:off x="0" y="0"/>
          <a:ext cx="0" cy="0"/>
          <a:chOff x="0" y="0"/>
          <a:chExt cx="0" cy="0"/>
        </a:xfrm>
      </p:grpSpPr>
      <p:sp>
        <p:nvSpPr>
          <p:cNvPr id="39" name="テキスト プレースホルダー 40">
            <a:extLst>
              <a:ext uri="{FF2B5EF4-FFF2-40B4-BE49-F238E27FC236}">
                <a16:creationId xmlns:a16="http://schemas.microsoft.com/office/drawing/2014/main" id="{DC5E143A-BEE5-994E-BB90-E74BD0157833}"/>
              </a:ext>
            </a:extLst>
          </p:cNvPr>
          <p:cNvSpPr>
            <a:spLocks noGrp="1"/>
          </p:cNvSpPr>
          <p:nvPr userDrawn="1">
            <p:ph type="body" sz="quarter" idx="13" hasCustomPrompt="1"/>
          </p:nvPr>
        </p:nvSpPr>
        <p:spPr>
          <a:xfrm flipH="1">
            <a:off x="785375" y="5414355"/>
            <a:ext cx="2404872" cy="583651"/>
          </a:xfrm>
        </p:spPr>
        <p:txBody>
          <a:bodyPr lIns="0" rIns="0" rtlCol="0">
            <a:noAutofit/>
          </a:bodyPr>
          <a:lstStyle>
            <a:lvl1pPr marL="0" indent="0" algn="ctr">
              <a:lnSpc>
                <a:spcPct val="100000"/>
              </a:lnSpc>
              <a:spcBef>
                <a:spcPts val="0"/>
              </a:spcBef>
              <a:spcAft>
                <a:spcPts val="600"/>
              </a:spcAft>
              <a:buFont typeface="Arial" panose="020B0604020202020204" pitchFamily="34" charset="0"/>
              <a:buNone/>
              <a:defRPr sz="1200" baseline="0">
                <a:solidFill>
                  <a:schemeClr val="tx1">
                    <a:lumMod val="50000"/>
                    <a:lumOff val="50000"/>
                  </a:schemeClr>
                </a:solidFill>
                <a:latin typeface="Meiryo UI" panose="020B0604030504040204" pitchFamily="50" charset="-128"/>
                <a:ea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88" name="タイトル 1">
            <a:extLst>
              <a:ext uri="{FF2B5EF4-FFF2-40B4-BE49-F238E27FC236}">
                <a16:creationId xmlns:a16="http://schemas.microsoft.com/office/drawing/2014/main" id="{0880DF4C-FD23-AC49-B88F-9371419CD773}"/>
              </a:ext>
            </a:extLst>
          </p:cNvPr>
          <p:cNvSpPr>
            <a:spLocks noGrp="1"/>
          </p:cNvSpPr>
          <p:nvPr userDrawn="1">
            <p:ph type="title" hasCustomPrompt="1"/>
          </p:nvPr>
        </p:nvSpPr>
        <p:spPr>
          <a:xfrm>
            <a:off x="838200" y="238683"/>
            <a:ext cx="10515600" cy="1055661"/>
          </a:xfrm>
        </p:spPr>
        <p:txBody>
          <a:bodyPr rtlCol="0">
            <a:normAutofit/>
          </a:bodyPr>
          <a:lstStyle>
            <a:lvl1pPr algn="ctr">
              <a:defRPr sz="4400" cap="all" spc="300" baseline="0">
                <a:solidFill>
                  <a:schemeClr val="tx1">
                    <a:lumMod val="65000"/>
                    <a:lumOff val="35000"/>
                  </a:schemeClr>
                </a:solidFill>
                <a:latin typeface="Meiryo UI" panose="020B0604030504040204" pitchFamily="50" charset="-128"/>
                <a:ea typeface="Meiryo UI" panose="020B0604030504040204" pitchFamily="50" charset="-128"/>
                <a:cs typeface="Quire Sans" panose="020B0502040400020003" pitchFamily="34" charset="0"/>
              </a:defRPr>
            </a:lvl1pPr>
          </a:lstStyle>
          <a:p>
            <a:pPr rtl="0"/>
            <a:r>
              <a:rPr lang="ja-JP" altLang="en-US" noProof="0"/>
              <a:t>クリックしてマスター タイトルのスタイルを編集</a:t>
            </a:r>
          </a:p>
        </p:txBody>
      </p:sp>
      <p:sp>
        <p:nvSpPr>
          <p:cNvPr id="9" name="図プレースホルダー 8">
            <a:extLst>
              <a:ext uri="{FF2B5EF4-FFF2-40B4-BE49-F238E27FC236}">
                <a16:creationId xmlns:a16="http://schemas.microsoft.com/office/drawing/2014/main" id="{FE8C0E44-6F66-47BB-B4FB-A249D4573134}"/>
              </a:ext>
            </a:extLst>
          </p:cNvPr>
          <p:cNvSpPr>
            <a:spLocks noGrp="1"/>
          </p:cNvSpPr>
          <p:nvPr>
            <p:ph type="pic" sz="quarter" idx="71"/>
          </p:nvPr>
        </p:nvSpPr>
        <p:spPr>
          <a:xfrm>
            <a:off x="842255" y="1811269"/>
            <a:ext cx="2286000" cy="2286000"/>
          </a:xfrm>
          <a:prstGeom prst="ellipse">
            <a:avLst/>
          </a:prstGeom>
          <a:solidFill>
            <a:schemeClr val="accent4"/>
          </a:solidFill>
        </p:spPr>
        <p:txBody>
          <a:bodyPr rtlCol="0">
            <a:normAutofit/>
          </a:bodyPr>
          <a:lstStyle>
            <a:lvl1pPr>
              <a:defRPr sz="1800" baseline="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8" name="図プレースホルダー 8">
            <a:extLst>
              <a:ext uri="{FF2B5EF4-FFF2-40B4-BE49-F238E27FC236}">
                <a16:creationId xmlns:a16="http://schemas.microsoft.com/office/drawing/2014/main" id="{3A1370B6-14D4-4594-B97A-38793907C960}"/>
              </a:ext>
            </a:extLst>
          </p:cNvPr>
          <p:cNvSpPr>
            <a:spLocks noGrp="1"/>
          </p:cNvSpPr>
          <p:nvPr>
            <p:ph type="pic" sz="quarter" idx="72"/>
          </p:nvPr>
        </p:nvSpPr>
        <p:spPr>
          <a:xfrm>
            <a:off x="3588363" y="1788934"/>
            <a:ext cx="2286000" cy="2286000"/>
          </a:xfrm>
          <a:prstGeom prst="ellipse">
            <a:avLst/>
          </a:prstGeom>
          <a:solidFill>
            <a:schemeClr val="accent4"/>
          </a:solidFill>
        </p:spPr>
        <p:txBody>
          <a:bodyPr rtlCol="0">
            <a:normAutofit/>
          </a:bodyPr>
          <a:lstStyle>
            <a:lvl1pPr>
              <a:defRPr sz="1800" baseline="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9" name="図プレースホルダー 8">
            <a:extLst>
              <a:ext uri="{FF2B5EF4-FFF2-40B4-BE49-F238E27FC236}">
                <a16:creationId xmlns:a16="http://schemas.microsoft.com/office/drawing/2014/main" id="{0F46AE27-6542-4B77-B1F2-96E318870148}"/>
              </a:ext>
            </a:extLst>
          </p:cNvPr>
          <p:cNvSpPr>
            <a:spLocks noGrp="1"/>
          </p:cNvSpPr>
          <p:nvPr>
            <p:ph type="pic" sz="quarter" idx="73"/>
          </p:nvPr>
        </p:nvSpPr>
        <p:spPr>
          <a:xfrm>
            <a:off x="6265269" y="1811269"/>
            <a:ext cx="2286000" cy="2286000"/>
          </a:xfrm>
          <a:prstGeom prst="ellipse">
            <a:avLst/>
          </a:prstGeom>
          <a:solidFill>
            <a:schemeClr val="accent4"/>
          </a:solidFill>
        </p:spPr>
        <p:txBody>
          <a:bodyPr rtlCol="0">
            <a:normAutofit/>
          </a:bodyPr>
          <a:lstStyle>
            <a:lvl1pPr>
              <a:defRPr sz="1800" baseline="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30" name="図プレースホルダー 8">
            <a:extLst>
              <a:ext uri="{FF2B5EF4-FFF2-40B4-BE49-F238E27FC236}">
                <a16:creationId xmlns:a16="http://schemas.microsoft.com/office/drawing/2014/main" id="{B09C1DAE-4DEA-4BC7-951F-974817EAF962}"/>
              </a:ext>
            </a:extLst>
          </p:cNvPr>
          <p:cNvSpPr>
            <a:spLocks noGrp="1"/>
          </p:cNvSpPr>
          <p:nvPr>
            <p:ph type="pic" sz="quarter" idx="74"/>
          </p:nvPr>
        </p:nvSpPr>
        <p:spPr>
          <a:xfrm>
            <a:off x="9044035" y="1788934"/>
            <a:ext cx="2286000" cy="2286000"/>
          </a:xfrm>
          <a:prstGeom prst="ellipse">
            <a:avLst/>
          </a:prstGeom>
          <a:solidFill>
            <a:schemeClr val="accent4"/>
          </a:solidFill>
        </p:spPr>
        <p:txBody>
          <a:bodyPr rtlCol="0">
            <a:normAutofit/>
          </a:bodyPr>
          <a:lstStyle>
            <a:lvl1pPr>
              <a:defRPr sz="1800" baseline="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cxnSp>
        <p:nvCxnSpPr>
          <p:cNvPr id="11" name="直線​​コネクタ(S) 10">
            <a:extLst>
              <a:ext uri="{FF2B5EF4-FFF2-40B4-BE49-F238E27FC236}">
                <a16:creationId xmlns:a16="http://schemas.microsoft.com/office/drawing/2014/main" id="{3CABD590-7651-4B1E-AA71-F2796E7CAF74}"/>
              </a:ext>
            </a:extLst>
          </p:cNvPr>
          <p:cNvCxnSpPr>
            <a:cxnSpLocks/>
          </p:cNvCxnSpPr>
          <p:nvPr userDrawn="1"/>
        </p:nvCxnSpPr>
        <p:spPr>
          <a:xfrm>
            <a:off x="609600" y="4569524"/>
            <a:ext cx="1093470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507ED0B2-69FA-41D1-A4B6-B19C186285BD}"/>
              </a:ext>
            </a:extLst>
          </p:cNvPr>
          <p:cNvSpPr/>
          <p:nvPr userDrawn="1"/>
        </p:nvSpPr>
        <p:spPr>
          <a:xfrm>
            <a:off x="1943688"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aseline="0" noProof="0">
              <a:latin typeface="Meiryo UI" panose="020B0604030504040204" pitchFamily="50" charset="-128"/>
              <a:ea typeface="Meiryo UI" panose="020B0604030504040204" pitchFamily="50" charset="-128"/>
            </a:endParaRPr>
          </a:p>
        </p:txBody>
      </p:sp>
      <p:sp>
        <p:nvSpPr>
          <p:cNvPr id="16" name="円/楕円 15">
            <a:extLst>
              <a:ext uri="{FF2B5EF4-FFF2-40B4-BE49-F238E27FC236}">
                <a16:creationId xmlns:a16="http://schemas.microsoft.com/office/drawing/2014/main" id="{C98ADBF2-BE87-4E98-9931-54C5E13FA6EC}"/>
              </a:ext>
            </a:extLst>
          </p:cNvPr>
          <p:cNvSpPr/>
          <p:nvPr userDrawn="1"/>
        </p:nvSpPr>
        <p:spPr>
          <a:xfrm>
            <a:off x="4708710"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aseline="0" noProof="0">
              <a:latin typeface="Meiryo UI" panose="020B0604030504040204" pitchFamily="50" charset="-128"/>
              <a:ea typeface="Meiryo UI" panose="020B0604030504040204" pitchFamily="50" charset="-128"/>
            </a:endParaRPr>
          </a:p>
        </p:txBody>
      </p:sp>
      <p:sp>
        <p:nvSpPr>
          <p:cNvPr id="17" name="円/楕円 16">
            <a:extLst>
              <a:ext uri="{FF2B5EF4-FFF2-40B4-BE49-F238E27FC236}">
                <a16:creationId xmlns:a16="http://schemas.microsoft.com/office/drawing/2014/main" id="{631C0536-B3F1-4D0B-9115-745A88F3B4D1}"/>
              </a:ext>
            </a:extLst>
          </p:cNvPr>
          <p:cNvSpPr/>
          <p:nvPr userDrawn="1"/>
        </p:nvSpPr>
        <p:spPr>
          <a:xfrm>
            <a:off x="7431317"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aseline="0" noProof="0">
              <a:latin typeface="Meiryo UI" panose="020B0604030504040204" pitchFamily="50" charset="-128"/>
              <a:ea typeface="Meiryo UI" panose="020B0604030504040204" pitchFamily="50" charset="-128"/>
            </a:endParaRPr>
          </a:p>
        </p:txBody>
      </p:sp>
      <p:sp>
        <p:nvSpPr>
          <p:cNvPr id="18" name="円/楕円 17">
            <a:extLst>
              <a:ext uri="{FF2B5EF4-FFF2-40B4-BE49-F238E27FC236}">
                <a16:creationId xmlns:a16="http://schemas.microsoft.com/office/drawing/2014/main" id="{E0F4CD67-2DA7-4511-9830-AE060D63023E}"/>
              </a:ext>
            </a:extLst>
          </p:cNvPr>
          <p:cNvSpPr/>
          <p:nvPr userDrawn="1"/>
        </p:nvSpPr>
        <p:spPr>
          <a:xfrm>
            <a:off x="10173157"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baseline="0" noProof="0">
              <a:latin typeface="Meiryo UI" panose="020B0604030504040204" pitchFamily="50" charset="-128"/>
              <a:ea typeface="Meiryo UI" panose="020B0604030504040204" pitchFamily="50" charset="-128"/>
            </a:endParaRPr>
          </a:p>
        </p:txBody>
      </p:sp>
      <p:sp>
        <p:nvSpPr>
          <p:cNvPr id="72" name="テキスト プレースホルダー 40">
            <a:extLst>
              <a:ext uri="{FF2B5EF4-FFF2-40B4-BE49-F238E27FC236}">
                <a16:creationId xmlns:a16="http://schemas.microsoft.com/office/drawing/2014/main" id="{4E5C5BEC-B2F8-4CDE-89DF-A4180A410DBB}"/>
              </a:ext>
            </a:extLst>
          </p:cNvPr>
          <p:cNvSpPr>
            <a:spLocks noGrp="1"/>
          </p:cNvSpPr>
          <p:nvPr>
            <p:ph type="body" sz="quarter" idx="76" hasCustomPrompt="1"/>
          </p:nvPr>
        </p:nvSpPr>
        <p:spPr>
          <a:xfrm flipH="1">
            <a:off x="3522860" y="5421567"/>
            <a:ext cx="2404872" cy="583651"/>
          </a:xfrm>
        </p:spPr>
        <p:txBody>
          <a:bodyPr lIns="0" rIns="0" rtlCol="0">
            <a:noAutofit/>
          </a:bodyPr>
          <a:lstStyle>
            <a:lvl1pPr marL="0" indent="0" algn="ctr">
              <a:lnSpc>
                <a:spcPct val="100000"/>
              </a:lnSpc>
              <a:spcBef>
                <a:spcPts val="0"/>
              </a:spcBef>
              <a:spcAft>
                <a:spcPts val="600"/>
              </a:spcAft>
              <a:buFont typeface="Arial" panose="020B0604020202020204" pitchFamily="34" charset="0"/>
              <a:buNone/>
              <a:defRPr sz="1200" baseline="0">
                <a:solidFill>
                  <a:schemeClr val="tx1">
                    <a:lumMod val="50000"/>
                    <a:lumOff val="50000"/>
                  </a:schemeClr>
                </a:solidFill>
                <a:latin typeface="Meiryo UI" panose="020B0604030504040204" pitchFamily="50" charset="-128"/>
                <a:ea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73" name="テキスト プレースホルダー 40">
            <a:extLst>
              <a:ext uri="{FF2B5EF4-FFF2-40B4-BE49-F238E27FC236}">
                <a16:creationId xmlns:a16="http://schemas.microsoft.com/office/drawing/2014/main" id="{9B49DDA6-1EF2-4BAC-953D-6CE88BB36004}"/>
              </a:ext>
            </a:extLst>
          </p:cNvPr>
          <p:cNvSpPr>
            <a:spLocks noGrp="1"/>
          </p:cNvSpPr>
          <p:nvPr>
            <p:ph type="body" sz="quarter" idx="77" hasCustomPrompt="1"/>
          </p:nvPr>
        </p:nvSpPr>
        <p:spPr>
          <a:xfrm>
            <a:off x="3514449" y="4842196"/>
            <a:ext cx="2408461" cy="532359"/>
          </a:xfrm>
        </p:spPr>
        <p:txBody>
          <a:bodyPr lIns="0" rIns="0" rtlCol="0">
            <a:noAutofit/>
          </a:bodyPr>
          <a:lstStyle>
            <a:lvl1pPr marL="0" indent="0" algn="ctr">
              <a:lnSpc>
                <a:spcPct val="100000"/>
              </a:lnSpc>
              <a:spcBef>
                <a:spcPts val="0"/>
              </a:spcBef>
              <a:spcAft>
                <a:spcPts val="600"/>
              </a:spcAft>
              <a:buFont typeface="Arial" panose="020B0604020202020204" pitchFamily="34" charset="0"/>
              <a:buNone/>
              <a:defRPr sz="3600" b="1" baseline="0">
                <a:solidFill>
                  <a:schemeClr val="tx1">
                    <a:lumMod val="65000"/>
                    <a:lumOff val="35000"/>
                  </a:schemeClr>
                </a:solidFill>
                <a:latin typeface="Meiryo UI" panose="020B0604030504040204" pitchFamily="50" charset="-128"/>
                <a:ea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日付を追加する</a:t>
            </a:r>
          </a:p>
        </p:txBody>
      </p:sp>
      <p:sp>
        <p:nvSpPr>
          <p:cNvPr id="75" name="テキスト プレースホルダー 40">
            <a:extLst>
              <a:ext uri="{FF2B5EF4-FFF2-40B4-BE49-F238E27FC236}">
                <a16:creationId xmlns:a16="http://schemas.microsoft.com/office/drawing/2014/main" id="{A8DE86EB-861A-40B4-855D-6632A39EA44B}"/>
              </a:ext>
            </a:extLst>
          </p:cNvPr>
          <p:cNvSpPr>
            <a:spLocks noGrp="1"/>
          </p:cNvSpPr>
          <p:nvPr>
            <p:ph type="body" sz="quarter" idx="78" hasCustomPrompt="1"/>
          </p:nvPr>
        </p:nvSpPr>
        <p:spPr>
          <a:xfrm flipH="1">
            <a:off x="6271782" y="5413205"/>
            <a:ext cx="2404872" cy="583651"/>
          </a:xfrm>
        </p:spPr>
        <p:txBody>
          <a:bodyPr lIns="0" rIns="0" rtlCol="0">
            <a:noAutofit/>
          </a:bodyPr>
          <a:lstStyle>
            <a:lvl1pPr marL="0" indent="0" algn="ctr">
              <a:lnSpc>
                <a:spcPct val="100000"/>
              </a:lnSpc>
              <a:spcBef>
                <a:spcPts val="0"/>
              </a:spcBef>
              <a:spcAft>
                <a:spcPts val="600"/>
              </a:spcAft>
              <a:buFont typeface="Arial" panose="020B0604020202020204" pitchFamily="34" charset="0"/>
              <a:buNone/>
              <a:defRPr sz="1200" baseline="0">
                <a:solidFill>
                  <a:schemeClr val="tx1">
                    <a:lumMod val="50000"/>
                    <a:lumOff val="50000"/>
                  </a:schemeClr>
                </a:solidFill>
                <a:latin typeface="Meiryo UI" panose="020B0604030504040204" pitchFamily="50" charset="-128"/>
                <a:ea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78" name="テキスト プレースホルダー 40">
            <a:extLst>
              <a:ext uri="{FF2B5EF4-FFF2-40B4-BE49-F238E27FC236}">
                <a16:creationId xmlns:a16="http://schemas.microsoft.com/office/drawing/2014/main" id="{34BE35EC-7B2A-48EE-88C8-0E94CB38F4F0}"/>
              </a:ext>
            </a:extLst>
          </p:cNvPr>
          <p:cNvSpPr>
            <a:spLocks noGrp="1"/>
          </p:cNvSpPr>
          <p:nvPr>
            <p:ph type="body" sz="quarter" idx="80" hasCustomPrompt="1"/>
          </p:nvPr>
        </p:nvSpPr>
        <p:spPr>
          <a:xfrm flipH="1">
            <a:off x="9009267" y="5420417"/>
            <a:ext cx="2404872" cy="583651"/>
          </a:xfrm>
        </p:spPr>
        <p:txBody>
          <a:bodyPr lIns="0" rIns="0" rtlCol="0">
            <a:noAutofit/>
          </a:bodyPr>
          <a:lstStyle>
            <a:lvl1pPr marL="0" indent="0" algn="ctr">
              <a:lnSpc>
                <a:spcPct val="100000"/>
              </a:lnSpc>
              <a:spcBef>
                <a:spcPts val="0"/>
              </a:spcBef>
              <a:spcAft>
                <a:spcPts val="600"/>
              </a:spcAft>
              <a:buFont typeface="Arial" panose="020B0604020202020204" pitchFamily="34" charset="0"/>
              <a:buNone/>
              <a:defRPr sz="1200" baseline="0">
                <a:solidFill>
                  <a:schemeClr val="tx1">
                    <a:lumMod val="50000"/>
                    <a:lumOff val="50000"/>
                  </a:schemeClr>
                </a:solidFill>
                <a:latin typeface="Meiryo UI" panose="020B0604030504040204" pitchFamily="50" charset="-128"/>
                <a:ea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23" name="テキスト プレースホルダー 40">
            <a:extLst>
              <a:ext uri="{FF2B5EF4-FFF2-40B4-BE49-F238E27FC236}">
                <a16:creationId xmlns:a16="http://schemas.microsoft.com/office/drawing/2014/main" id="{FA5F372F-8E4D-B04E-9C7C-D80CA3A4BBED}"/>
              </a:ext>
            </a:extLst>
          </p:cNvPr>
          <p:cNvSpPr>
            <a:spLocks noGrp="1"/>
          </p:cNvSpPr>
          <p:nvPr>
            <p:ph type="body" sz="quarter" idx="82" hasCustomPrompt="1"/>
          </p:nvPr>
        </p:nvSpPr>
        <p:spPr>
          <a:xfrm>
            <a:off x="762105" y="4842196"/>
            <a:ext cx="2408461" cy="532359"/>
          </a:xfrm>
        </p:spPr>
        <p:txBody>
          <a:bodyPr lIns="0" rIns="0" rtlCol="0">
            <a:noAutofit/>
          </a:bodyPr>
          <a:lstStyle>
            <a:lvl1pPr marL="0" indent="0" algn="ctr">
              <a:lnSpc>
                <a:spcPct val="100000"/>
              </a:lnSpc>
              <a:spcBef>
                <a:spcPts val="0"/>
              </a:spcBef>
              <a:spcAft>
                <a:spcPts val="600"/>
              </a:spcAft>
              <a:buFont typeface="Arial" panose="020B0604020202020204" pitchFamily="34" charset="0"/>
              <a:buNone/>
              <a:defRPr sz="3600" b="1" baseline="0">
                <a:solidFill>
                  <a:schemeClr val="tx1">
                    <a:lumMod val="65000"/>
                    <a:lumOff val="35000"/>
                  </a:schemeClr>
                </a:solidFill>
                <a:latin typeface="Meiryo UI" panose="020B0604030504040204" pitchFamily="50" charset="-128"/>
                <a:ea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日付を追加する</a:t>
            </a:r>
          </a:p>
        </p:txBody>
      </p:sp>
      <p:sp>
        <p:nvSpPr>
          <p:cNvPr id="24" name="テキスト プレースホルダー 40">
            <a:extLst>
              <a:ext uri="{FF2B5EF4-FFF2-40B4-BE49-F238E27FC236}">
                <a16:creationId xmlns:a16="http://schemas.microsoft.com/office/drawing/2014/main" id="{C7DEF3EF-F7F3-6C49-8C13-DFC073F12DF1}"/>
              </a:ext>
            </a:extLst>
          </p:cNvPr>
          <p:cNvSpPr>
            <a:spLocks noGrp="1"/>
          </p:cNvSpPr>
          <p:nvPr>
            <p:ph type="body" sz="quarter" idx="83" hasCustomPrompt="1"/>
          </p:nvPr>
        </p:nvSpPr>
        <p:spPr>
          <a:xfrm>
            <a:off x="6266793" y="4842196"/>
            <a:ext cx="2408461" cy="532359"/>
          </a:xfrm>
        </p:spPr>
        <p:txBody>
          <a:bodyPr lIns="0" rIns="0" rtlCol="0">
            <a:noAutofit/>
          </a:bodyPr>
          <a:lstStyle>
            <a:lvl1pPr marL="0" indent="0" algn="ctr">
              <a:lnSpc>
                <a:spcPct val="100000"/>
              </a:lnSpc>
              <a:spcBef>
                <a:spcPts val="0"/>
              </a:spcBef>
              <a:spcAft>
                <a:spcPts val="600"/>
              </a:spcAft>
              <a:buFont typeface="Arial" panose="020B0604020202020204" pitchFamily="34" charset="0"/>
              <a:buNone/>
              <a:defRPr sz="3600" b="1" baseline="0">
                <a:solidFill>
                  <a:schemeClr val="tx1">
                    <a:lumMod val="65000"/>
                    <a:lumOff val="35000"/>
                  </a:schemeClr>
                </a:solidFill>
                <a:latin typeface="Meiryo UI" panose="020B0604030504040204" pitchFamily="50" charset="-128"/>
                <a:ea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日付を追加する</a:t>
            </a:r>
          </a:p>
        </p:txBody>
      </p:sp>
      <p:sp>
        <p:nvSpPr>
          <p:cNvPr id="25" name="テキスト プレースホルダー 40">
            <a:extLst>
              <a:ext uri="{FF2B5EF4-FFF2-40B4-BE49-F238E27FC236}">
                <a16:creationId xmlns:a16="http://schemas.microsoft.com/office/drawing/2014/main" id="{5CD55E61-7AF4-6345-9A02-7735844551A6}"/>
              </a:ext>
            </a:extLst>
          </p:cNvPr>
          <p:cNvSpPr>
            <a:spLocks noGrp="1"/>
          </p:cNvSpPr>
          <p:nvPr>
            <p:ph type="body" sz="quarter" idx="84" hasCustomPrompt="1"/>
          </p:nvPr>
        </p:nvSpPr>
        <p:spPr>
          <a:xfrm>
            <a:off x="9009993" y="4842196"/>
            <a:ext cx="2408461" cy="532359"/>
          </a:xfrm>
        </p:spPr>
        <p:txBody>
          <a:bodyPr lIns="0" rIns="0" rtlCol="0">
            <a:noAutofit/>
          </a:bodyPr>
          <a:lstStyle>
            <a:lvl1pPr marL="0" indent="0" algn="ctr">
              <a:lnSpc>
                <a:spcPct val="100000"/>
              </a:lnSpc>
              <a:spcBef>
                <a:spcPts val="0"/>
              </a:spcBef>
              <a:spcAft>
                <a:spcPts val="600"/>
              </a:spcAft>
              <a:buFont typeface="Arial" panose="020B0604020202020204" pitchFamily="34" charset="0"/>
              <a:buNone/>
              <a:defRPr sz="3600" b="1" baseline="0">
                <a:solidFill>
                  <a:schemeClr val="tx1">
                    <a:lumMod val="65000"/>
                    <a:lumOff val="35000"/>
                  </a:schemeClr>
                </a:solidFill>
                <a:latin typeface="Meiryo UI" panose="020B0604030504040204" pitchFamily="50" charset="-128"/>
                <a:ea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日付を追加する</a:t>
            </a:r>
          </a:p>
        </p:txBody>
      </p:sp>
    </p:spTree>
    <p:extLst>
      <p:ext uri="{BB962C8B-B14F-4D97-AF65-F5344CB8AC3E}">
        <p14:creationId xmlns:p14="http://schemas.microsoft.com/office/powerpoint/2010/main" val="359047978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3240">
          <p15:clr>
            <a:srgbClr val="FBAE40"/>
          </p15:clr>
        </p15:guide>
        <p15:guide id="3" pos="3840">
          <p15:clr>
            <a:srgbClr val="FBAE40"/>
          </p15:clr>
        </p15:guide>
        <p15:guide id="4" pos="1248">
          <p15:clr>
            <a:srgbClr val="FBAE40"/>
          </p15:clr>
        </p15:guide>
        <p15:guide id="5" pos="2976">
          <p15:clr>
            <a:srgbClr val="FBAE40"/>
          </p15:clr>
        </p15:guide>
        <p15:guide id="6" pos="4704">
          <p15:clr>
            <a:srgbClr val="FBAE40"/>
          </p15:clr>
        </p15:guide>
        <p15:guide id="7" pos="6432">
          <p15:clr>
            <a:srgbClr val="FBAE40"/>
          </p15:clr>
        </p15:guide>
        <p15:guide id="8" pos="2016">
          <p15:clr>
            <a:srgbClr val="FBAE40"/>
          </p15:clr>
        </p15:guide>
        <p15:guide id="9" pos="480">
          <p15:clr>
            <a:srgbClr val="FBAE40"/>
          </p15:clr>
        </p15:guide>
        <p15:guide id="10" pos="3744">
          <p15:clr>
            <a:srgbClr val="FBAE40"/>
          </p15:clr>
        </p15:guide>
        <p15:guide id="11" pos="5472">
          <p15:clr>
            <a:srgbClr val="FBAE40"/>
          </p15:clr>
        </p15:guide>
        <p15:guide id="12" pos="7200">
          <p15:clr>
            <a:srgbClr val="FBAE40"/>
          </p15:clr>
        </p15:guide>
        <p15:guide id="13" pos="3940">
          <p15:clr>
            <a:srgbClr val="FBAE40"/>
          </p15:clr>
        </p15:guide>
        <p15:guide id="14" pos="22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タイムライン 3">
    <p:bg>
      <p:bgPr>
        <a:solidFill>
          <a:schemeClr val="bg1"/>
        </a:solidFill>
        <a:effectLst/>
      </p:bgPr>
    </p:bg>
    <p:spTree>
      <p:nvGrpSpPr>
        <p:cNvPr id="1" name=""/>
        <p:cNvGrpSpPr/>
        <p:nvPr/>
      </p:nvGrpSpPr>
      <p:grpSpPr>
        <a:xfrm>
          <a:off x="0" y="0"/>
          <a:ext cx="0" cy="0"/>
          <a:chOff x="0" y="0"/>
          <a:chExt cx="0" cy="0"/>
        </a:xfrm>
      </p:grpSpPr>
      <p:sp>
        <p:nvSpPr>
          <p:cNvPr id="21" name="テキスト プレースホルダー 40">
            <a:extLst>
              <a:ext uri="{FF2B5EF4-FFF2-40B4-BE49-F238E27FC236}">
                <a16:creationId xmlns:a16="http://schemas.microsoft.com/office/drawing/2014/main" id="{5F0FC3A4-20F6-CB48-A9EC-E1459CB390B9}"/>
              </a:ext>
            </a:extLst>
          </p:cNvPr>
          <p:cNvSpPr>
            <a:spLocks noGrp="1"/>
          </p:cNvSpPr>
          <p:nvPr>
            <p:ph type="body" sz="quarter" idx="12" hasCustomPrompt="1"/>
          </p:nvPr>
        </p:nvSpPr>
        <p:spPr>
          <a:xfrm>
            <a:off x="9052935" y="2929930"/>
            <a:ext cx="2506635" cy="853771"/>
          </a:xfrm>
        </p:spPr>
        <p:txBody>
          <a:bodyPr lIns="0" rIns="0" rtlCol="0">
            <a:noAutofit/>
          </a:bodyPr>
          <a:lstStyle>
            <a:lvl1pPr marL="0" indent="0">
              <a:lnSpc>
                <a:spcPct val="100000"/>
              </a:lnSpc>
              <a:buNone/>
              <a:defRPr sz="12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cxnSp>
        <p:nvCxnSpPr>
          <p:cNvPr id="32" name="直線​​コネクタ(S) 31">
            <a:extLst>
              <a:ext uri="{FF2B5EF4-FFF2-40B4-BE49-F238E27FC236}">
                <a16:creationId xmlns:a16="http://schemas.microsoft.com/office/drawing/2014/main" id="{6EEF92D5-A43F-9B45-9958-F9115CD72BC0}"/>
              </a:ext>
            </a:extLst>
          </p:cNvPr>
          <p:cNvCxnSpPr>
            <a:cxnSpLocks/>
          </p:cNvCxnSpPr>
          <p:nvPr userDrawn="1"/>
        </p:nvCxnSpPr>
        <p:spPr>
          <a:xfrm>
            <a:off x="6096000" y="1501378"/>
            <a:ext cx="0" cy="5122446"/>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テキスト プレースホルダー 40">
            <a:extLst>
              <a:ext uri="{FF2B5EF4-FFF2-40B4-BE49-F238E27FC236}">
                <a16:creationId xmlns:a16="http://schemas.microsoft.com/office/drawing/2014/main" id="{70339F28-F75C-5047-A612-0C9932459F2B}"/>
              </a:ext>
            </a:extLst>
          </p:cNvPr>
          <p:cNvSpPr>
            <a:spLocks noGrp="1"/>
          </p:cNvSpPr>
          <p:nvPr>
            <p:ph type="body" sz="quarter" idx="82" hasCustomPrompt="1"/>
          </p:nvPr>
        </p:nvSpPr>
        <p:spPr>
          <a:xfrm>
            <a:off x="9052905" y="2316769"/>
            <a:ext cx="2491396" cy="532359"/>
          </a:xfrm>
        </p:spPr>
        <p:txBody>
          <a:bodyPr lIns="0" rIns="0" rtlCol="0">
            <a:noAutofit/>
          </a:bodyPr>
          <a:lstStyle>
            <a:lvl1pPr marL="0" indent="0" algn="l">
              <a:lnSpc>
                <a:spcPct val="100000"/>
              </a:lnSpc>
              <a:spcBef>
                <a:spcPts val="0"/>
              </a:spcBef>
              <a:spcAft>
                <a:spcPts val="600"/>
              </a:spcAft>
              <a:buFont typeface="Arial" panose="020B0604020202020204" pitchFamily="34" charset="0"/>
              <a:buNone/>
              <a:defRPr lang="en-US" sz="3600" baseline="0" dirty="0">
                <a:latin typeface="Meiryo UI" panose="020B0604030504040204" pitchFamily="50" charset="-128"/>
              </a:defRPr>
            </a:lvl1pPr>
            <a:lvl2pPr marL="457200" indent="0">
              <a:buNone/>
              <a:defRPr sz="1200"/>
            </a:lvl2pPr>
            <a:lvl3pPr>
              <a:defRPr sz="1200"/>
            </a:lvl3pPr>
            <a:lvl4pPr>
              <a:defRPr sz="1200"/>
            </a:lvl4pPr>
            <a:lvl5pPr>
              <a:defRPr sz="1200"/>
            </a:lvl5pPr>
          </a:lstStyle>
          <a:p>
            <a:pPr lvl="0" rtl="0"/>
            <a:r>
              <a:rPr lang="ja-JP" altLang="en-US" noProof="0"/>
              <a:t>日付を追加する</a:t>
            </a:r>
          </a:p>
        </p:txBody>
      </p:sp>
      <p:sp>
        <p:nvSpPr>
          <p:cNvPr id="34" name="タイトル 1">
            <a:extLst>
              <a:ext uri="{FF2B5EF4-FFF2-40B4-BE49-F238E27FC236}">
                <a16:creationId xmlns:a16="http://schemas.microsoft.com/office/drawing/2014/main" id="{19CC3D31-4155-0B43-921E-25C895706377}"/>
              </a:ext>
            </a:extLst>
          </p:cNvPr>
          <p:cNvSpPr>
            <a:spLocks noGrp="1"/>
          </p:cNvSpPr>
          <p:nvPr>
            <p:ph type="title"/>
          </p:nvPr>
        </p:nvSpPr>
        <p:spPr>
          <a:xfrm>
            <a:off x="838200" y="238203"/>
            <a:ext cx="10515600" cy="1055661"/>
          </a:xfrm>
        </p:spPr>
        <p:txBody>
          <a:bodyPr rtlCol="0">
            <a:normAutofit/>
          </a:bodyPr>
          <a:lstStyle>
            <a:lvl1pPr algn="ctr">
              <a:defRPr sz="4400" cap="all" spc="300" baseline="0">
                <a:solidFill>
                  <a:schemeClr val="tx1">
                    <a:lumMod val="65000"/>
                    <a:lumOff val="35000"/>
                  </a:schemeClr>
                </a:solidFill>
                <a:latin typeface="Meiryo UI" panose="020B0604030504040204" pitchFamily="50" charset="-128"/>
                <a:cs typeface="Quire Sans" panose="020B0502040400020003" pitchFamily="34" charset="0"/>
              </a:defRPr>
            </a:lvl1pPr>
          </a:lstStyle>
          <a:p>
            <a:pPr rtl="0"/>
            <a:r>
              <a:rPr lang="ja-JP" altLang="en-US" noProof="0"/>
              <a:t>マスター タイトルの書式設定</a:t>
            </a:r>
          </a:p>
        </p:txBody>
      </p:sp>
      <p:sp>
        <p:nvSpPr>
          <p:cNvPr id="37" name="図プレースホルダー 12">
            <a:extLst>
              <a:ext uri="{FF2B5EF4-FFF2-40B4-BE49-F238E27FC236}">
                <a16:creationId xmlns:a16="http://schemas.microsoft.com/office/drawing/2014/main" id="{76A75253-0A35-E24D-87F7-BA5C2B646A1C}"/>
              </a:ext>
            </a:extLst>
          </p:cNvPr>
          <p:cNvSpPr>
            <a:spLocks noGrp="1"/>
          </p:cNvSpPr>
          <p:nvPr>
            <p:ph type="pic" sz="quarter" idx="83"/>
          </p:nvPr>
        </p:nvSpPr>
        <p:spPr>
          <a:xfrm>
            <a:off x="3375630" y="2080932"/>
            <a:ext cx="2506635" cy="1472630"/>
          </a:xfrm>
          <a:prstGeom prst="rect">
            <a:avLst/>
          </a:prstGeom>
          <a:solidFill>
            <a:schemeClr val="accent4"/>
          </a:solidFill>
        </p:spPr>
        <p:txBody>
          <a:bodyPr rtlCol="0" anchor="ctr">
            <a:normAutofit/>
          </a:bodyPr>
          <a:lstStyle>
            <a:lvl1pPr algn="ctr">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endParaRPr lang="ja-JP" altLang="en-ID" noProof="0"/>
          </a:p>
        </p:txBody>
      </p:sp>
      <p:sp>
        <p:nvSpPr>
          <p:cNvPr id="38" name="テキスト プレースホルダー 40">
            <a:extLst>
              <a:ext uri="{FF2B5EF4-FFF2-40B4-BE49-F238E27FC236}">
                <a16:creationId xmlns:a16="http://schemas.microsoft.com/office/drawing/2014/main" id="{BAFE3664-F243-3B41-A26C-CDB95F4B52D0}"/>
              </a:ext>
            </a:extLst>
          </p:cNvPr>
          <p:cNvSpPr>
            <a:spLocks noGrp="1"/>
          </p:cNvSpPr>
          <p:nvPr>
            <p:ph type="body" sz="quarter" idx="84" hasCustomPrompt="1"/>
          </p:nvPr>
        </p:nvSpPr>
        <p:spPr>
          <a:xfrm>
            <a:off x="611462" y="2707599"/>
            <a:ext cx="2506635" cy="853771"/>
          </a:xfrm>
        </p:spPr>
        <p:txBody>
          <a:bodyPr lIns="0" rIns="0" rtlCol="0">
            <a:noAutofit/>
          </a:bodyPr>
          <a:lstStyle>
            <a:lvl1pPr marL="0" indent="0">
              <a:lnSpc>
                <a:spcPct val="100000"/>
              </a:lnSpc>
              <a:buNone/>
              <a:defRPr sz="12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39" name="テキスト プレースホルダー 40">
            <a:extLst>
              <a:ext uri="{FF2B5EF4-FFF2-40B4-BE49-F238E27FC236}">
                <a16:creationId xmlns:a16="http://schemas.microsoft.com/office/drawing/2014/main" id="{B7EE3AE0-FE64-1C44-A68C-234C0A7C8121}"/>
              </a:ext>
            </a:extLst>
          </p:cNvPr>
          <p:cNvSpPr>
            <a:spLocks noGrp="1"/>
          </p:cNvSpPr>
          <p:nvPr>
            <p:ph type="body" sz="quarter" idx="85" hasCustomPrompt="1"/>
          </p:nvPr>
        </p:nvSpPr>
        <p:spPr>
          <a:xfrm>
            <a:off x="611432" y="2105051"/>
            <a:ext cx="2491396" cy="532359"/>
          </a:xfrm>
        </p:spPr>
        <p:txBody>
          <a:bodyPr lIns="0" rIns="0" rtlCol="0">
            <a:noAutofit/>
          </a:bodyPr>
          <a:lstStyle>
            <a:lvl1pPr marL="0" indent="0" algn="l">
              <a:lnSpc>
                <a:spcPct val="100000"/>
              </a:lnSpc>
              <a:spcBef>
                <a:spcPts val="0"/>
              </a:spcBef>
              <a:spcAft>
                <a:spcPts val="600"/>
              </a:spcAft>
              <a:buFont typeface="Arial" panose="020B0604020202020204" pitchFamily="34" charset="0"/>
              <a:buNone/>
              <a:defRPr lang="en-US" sz="3600" baseline="0" dirty="0">
                <a:latin typeface="Meiryo UI" panose="020B0604030504040204" pitchFamily="50" charset="-128"/>
              </a:defRPr>
            </a:lvl1pPr>
            <a:lvl2pPr marL="457200" indent="0">
              <a:buNone/>
              <a:defRPr sz="1200"/>
            </a:lvl2pPr>
            <a:lvl3pPr>
              <a:defRPr sz="1200"/>
            </a:lvl3pPr>
            <a:lvl4pPr>
              <a:defRPr sz="1200"/>
            </a:lvl4pPr>
            <a:lvl5pPr>
              <a:defRPr sz="1200"/>
            </a:lvl5pPr>
          </a:lstStyle>
          <a:p>
            <a:pPr lvl="0" rtl="0"/>
            <a:r>
              <a:rPr lang="ja-JP" altLang="en-US" noProof="0"/>
              <a:t>日付を追加する</a:t>
            </a:r>
          </a:p>
        </p:txBody>
      </p:sp>
      <p:cxnSp>
        <p:nvCxnSpPr>
          <p:cNvPr id="43" name="直線​​コネクタ(S) 42">
            <a:extLst>
              <a:ext uri="{FF2B5EF4-FFF2-40B4-BE49-F238E27FC236}">
                <a16:creationId xmlns:a16="http://schemas.microsoft.com/office/drawing/2014/main" id="{986AF4EB-4BD0-FE43-8BF0-7B776FA1E75E}"/>
              </a:ext>
            </a:extLst>
          </p:cNvPr>
          <p:cNvCxnSpPr>
            <a:cxnSpLocks/>
          </p:cNvCxnSpPr>
          <p:nvPr userDrawn="1"/>
        </p:nvCxnSpPr>
        <p:spPr>
          <a:xfrm>
            <a:off x="6096000" y="2066846"/>
            <a:ext cx="2962464" cy="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44" name="直線​​コネクタ(S) 43">
            <a:extLst>
              <a:ext uri="{FF2B5EF4-FFF2-40B4-BE49-F238E27FC236}">
                <a16:creationId xmlns:a16="http://schemas.microsoft.com/office/drawing/2014/main" id="{0408838C-6044-6E42-BFDD-6F3031D59B00}"/>
              </a:ext>
            </a:extLst>
          </p:cNvPr>
          <p:cNvCxnSpPr>
            <a:cxnSpLocks/>
          </p:cNvCxnSpPr>
          <p:nvPr userDrawn="1"/>
        </p:nvCxnSpPr>
        <p:spPr>
          <a:xfrm flipH="1">
            <a:off x="3125817" y="1835876"/>
            <a:ext cx="2970183" cy="0"/>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5" name="図プレースホルダー 12">
            <a:extLst>
              <a:ext uri="{FF2B5EF4-FFF2-40B4-BE49-F238E27FC236}">
                <a16:creationId xmlns:a16="http://schemas.microsoft.com/office/drawing/2014/main" id="{72A387A9-AC3F-3845-BBD9-8D027A722DBF}"/>
              </a:ext>
            </a:extLst>
          </p:cNvPr>
          <p:cNvSpPr>
            <a:spLocks noGrp="1"/>
          </p:cNvSpPr>
          <p:nvPr>
            <p:ph type="pic" sz="quarter" idx="86"/>
          </p:nvPr>
        </p:nvSpPr>
        <p:spPr>
          <a:xfrm>
            <a:off x="6332565" y="4970650"/>
            <a:ext cx="2506635" cy="1472630"/>
          </a:xfrm>
          <a:prstGeom prst="rect">
            <a:avLst/>
          </a:prstGeom>
          <a:solidFill>
            <a:schemeClr val="accent4"/>
          </a:solidFill>
        </p:spPr>
        <p:txBody>
          <a:bodyPr rtlCol="0" anchor="ctr">
            <a:normAutofit/>
          </a:bodyPr>
          <a:lstStyle>
            <a:lvl1pPr algn="ctr">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endParaRPr lang="ja-JP" altLang="en-ID" noProof="0"/>
          </a:p>
        </p:txBody>
      </p:sp>
      <p:cxnSp>
        <p:nvCxnSpPr>
          <p:cNvPr id="46" name="直線​​コネクタ(S) 45">
            <a:extLst>
              <a:ext uri="{FF2B5EF4-FFF2-40B4-BE49-F238E27FC236}">
                <a16:creationId xmlns:a16="http://schemas.microsoft.com/office/drawing/2014/main" id="{D8139459-9B1C-B64E-A534-8A309D4FD084}"/>
              </a:ext>
            </a:extLst>
          </p:cNvPr>
          <p:cNvCxnSpPr>
            <a:cxnSpLocks/>
          </p:cNvCxnSpPr>
          <p:nvPr userDrawn="1"/>
        </p:nvCxnSpPr>
        <p:spPr>
          <a:xfrm>
            <a:off x="6096000" y="4736834"/>
            <a:ext cx="2962464" cy="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7" name="テキスト プレースホルダー 40">
            <a:extLst>
              <a:ext uri="{FF2B5EF4-FFF2-40B4-BE49-F238E27FC236}">
                <a16:creationId xmlns:a16="http://schemas.microsoft.com/office/drawing/2014/main" id="{A0CCCA6A-C016-2C49-ACB9-92F25ED6BE24}"/>
              </a:ext>
            </a:extLst>
          </p:cNvPr>
          <p:cNvSpPr>
            <a:spLocks noGrp="1"/>
          </p:cNvSpPr>
          <p:nvPr>
            <p:ph type="body" sz="quarter" idx="87" hasCustomPrompt="1"/>
          </p:nvPr>
        </p:nvSpPr>
        <p:spPr>
          <a:xfrm>
            <a:off x="9052935" y="5572659"/>
            <a:ext cx="2506635" cy="853771"/>
          </a:xfrm>
        </p:spPr>
        <p:txBody>
          <a:bodyPr lIns="0" rIns="0" rtlCol="0">
            <a:noAutofit/>
          </a:bodyPr>
          <a:lstStyle>
            <a:lvl1pPr marL="0" indent="0">
              <a:lnSpc>
                <a:spcPct val="100000"/>
              </a:lnSpc>
              <a:buNone/>
              <a:defRPr sz="12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48" name="テキスト プレースホルダー 40">
            <a:extLst>
              <a:ext uri="{FF2B5EF4-FFF2-40B4-BE49-F238E27FC236}">
                <a16:creationId xmlns:a16="http://schemas.microsoft.com/office/drawing/2014/main" id="{7C8A0FC1-E3C2-5E45-A226-19ABF3B6ED05}"/>
              </a:ext>
            </a:extLst>
          </p:cNvPr>
          <p:cNvSpPr>
            <a:spLocks noGrp="1"/>
          </p:cNvSpPr>
          <p:nvPr>
            <p:ph type="body" sz="quarter" idx="88" hasCustomPrompt="1"/>
          </p:nvPr>
        </p:nvSpPr>
        <p:spPr>
          <a:xfrm>
            <a:off x="9052905" y="4959498"/>
            <a:ext cx="2491396" cy="532359"/>
          </a:xfrm>
        </p:spPr>
        <p:txBody>
          <a:bodyPr lIns="0" rIns="0" rtlCol="0">
            <a:noAutofit/>
          </a:bodyPr>
          <a:lstStyle>
            <a:lvl1pPr marL="0" indent="0" algn="l">
              <a:lnSpc>
                <a:spcPct val="100000"/>
              </a:lnSpc>
              <a:spcBef>
                <a:spcPts val="0"/>
              </a:spcBef>
              <a:spcAft>
                <a:spcPts val="600"/>
              </a:spcAft>
              <a:buFont typeface="Arial" panose="020B0604020202020204" pitchFamily="34" charset="0"/>
              <a:buNone/>
              <a:defRPr lang="en-US" sz="3600" baseline="0" dirty="0">
                <a:latin typeface="Meiryo UI" panose="020B0604030504040204" pitchFamily="50" charset="-128"/>
              </a:defRPr>
            </a:lvl1pPr>
            <a:lvl2pPr marL="457200" indent="0">
              <a:buNone/>
              <a:defRPr sz="1200"/>
            </a:lvl2pPr>
            <a:lvl3pPr>
              <a:defRPr sz="1200"/>
            </a:lvl3pPr>
            <a:lvl4pPr>
              <a:defRPr sz="1200"/>
            </a:lvl4pPr>
            <a:lvl5pPr>
              <a:defRPr sz="1200"/>
            </a:lvl5pPr>
          </a:lstStyle>
          <a:p>
            <a:pPr lvl="0" rtl="0"/>
            <a:r>
              <a:rPr lang="ja-JP" altLang="en-US" noProof="0"/>
              <a:t>日付を追加する</a:t>
            </a:r>
          </a:p>
        </p:txBody>
      </p:sp>
      <p:sp>
        <p:nvSpPr>
          <p:cNvPr id="50" name="テキスト プレースホルダー 40">
            <a:extLst>
              <a:ext uri="{FF2B5EF4-FFF2-40B4-BE49-F238E27FC236}">
                <a16:creationId xmlns:a16="http://schemas.microsoft.com/office/drawing/2014/main" id="{909EBA13-A1D2-3244-9DDF-0677957A1C7B}"/>
              </a:ext>
            </a:extLst>
          </p:cNvPr>
          <p:cNvSpPr>
            <a:spLocks noGrp="1"/>
          </p:cNvSpPr>
          <p:nvPr>
            <p:ph type="body" sz="quarter" idx="90" hasCustomPrompt="1"/>
          </p:nvPr>
        </p:nvSpPr>
        <p:spPr>
          <a:xfrm>
            <a:off x="611462" y="4635134"/>
            <a:ext cx="2506635" cy="853771"/>
          </a:xfrm>
        </p:spPr>
        <p:txBody>
          <a:bodyPr lIns="0" rIns="0" rtlCol="0">
            <a:noAutofit/>
          </a:bodyPr>
          <a:lstStyle>
            <a:lvl1pPr marL="0" indent="0">
              <a:lnSpc>
                <a:spcPct val="100000"/>
              </a:lnSpc>
              <a:buNone/>
              <a:defRPr sz="1200" baseline="0">
                <a:solidFill>
                  <a:schemeClr val="tx1">
                    <a:lumMod val="65000"/>
                    <a:lumOff val="35000"/>
                  </a:schemeClr>
                </a:solidFill>
                <a:latin typeface="Meiryo UI" panose="020B0604030504040204" pitchFamily="50" charset="-128"/>
                <a:cs typeface="Quire Sans" panose="020B0502040400020003" pitchFamily="34" charset="0"/>
              </a:defRPr>
            </a:lvl1pPr>
            <a:lvl2pPr marL="457200" indent="0">
              <a:buNone/>
              <a:defRPr sz="1200"/>
            </a:lvl2pPr>
            <a:lvl3pPr>
              <a:defRPr sz="1200"/>
            </a:lvl3pPr>
            <a:lvl4pPr>
              <a:defRPr sz="1200"/>
            </a:lvl4pPr>
            <a:lvl5pPr>
              <a:defRPr sz="1200"/>
            </a:lvl5pPr>
          </a:lstStyle>
          <a:p>
            <a:pPr lvl="0" rtl="0"/>
            <a:r>
              <a:rPr lang="ja-JP" altLang="en-US" noProof="0"/>
              <a:t>クリックしてマスター テキストのスタイルを編集</a:t>
            </a:r>
          </a:p>
        </p:txBody>
      </p:sp>
      <p:sp>
        <p:nvSpPr>
          <p:cNvPr id="51" name="テキスト プレースホルダー 40">
            <a:extLst>
              <a:ext uri="{FF2B5EF4-FFF2-40B4-BE49-F238E27FC236}">
                <a16:creationId xmlns:a16="http://schemas.microsoft.com/office/drawing/2014/main" id="{74EB9678-8126-704A-962E-DF557C4F5D66}"/>
              </a:ext>
            </a:extLst>
          </p:cNvPr>
          <p:cNvSpPr>
            <a:spLocks noGrp="1"/>
          </p:cNvSpPr>
          <p:nvPr>
            <p:ph type="body" sz="quarter" idx="91" hasCustomPrompt="1"/>
          </p:nvPr>
        </p:nvSpPr>
        <p:spPr>
          <a:xfrm>
            <a:off x="611432" y="4032586"/>
            <a:ext cx="2491396" cy="532359"/>
          </a:xfrm>
        </p:spPr>
        <p:txBody>
          <a:bodyPr lIns="0" rIns="0" rtlCol="0">
            <a:noAutofit/>
          </a:bodyPr>
          <a:lstStyle>
            <a:lvl1pPr marL="0" indent="0" algn="l">
              <a:lnSpc>
                <a:spcPct val="100000"/>
              </a:lnSpc>
              <a:spcBef>
                <a:spcPts val="0"/>
              </a:spcBef>
              <a:spcAft>
                <a:spcPts val="600"/>
              </a:spcAft>
              <a:buFont typeface="Arial" panose="020B0604020202020204" pitchFamily="34" charset="0"/>
              <a:buNone/>
              <a:defRPr lang="en-US" sz="3600" baseline="0" dirty="0">
                <a:latin typeface="Meiryo UI" panose="020B0604030504040204" pitchFamily="50" charset="-128"/>
              </a:defRPr>
            </a:lvl1pPr>
            <a:lvl2pPr marL="457200" indent="0">
              <a:buNone/>
              <a:defRPr sz="1200"/>
            </a:lvl2pPr>
            <a:lvl3pPr>
              <a:defRPr sz="1200"/>
            </a:lvl3pPr>
            <a:lvl4pPr>
              <a:defRPr sz="1200"/>
            </a:lvl4pPr>
            <a:lvl5pPr>
              <a:defRPr sz="1200"/>
            </a:lvl5pPr>
          </a:lstStyle>
          <a:p>
            <a:pPr lvl="0" rtl="0"/>
            <a:r>
              <a:rPr lang="ja-JP" altLang="en-US" noProof="0"/>
              <a:t>日付を追加する</a:t>
            </a:r>
          </a:p>
        </p:txBody>
      </p:sp>
      <p:cxnSp>
        <p:nvCxnSpPr>
          <p:cNvPr id="52" name="直線​​コネクタ(S) 51">
            <a:extLst>
              <a:ext uri="{FF2B5EF4-FFF2-40B4-BE49-F238E27FC236}">
                <a16:creationId xmlns:a16="http://schemas.microsoft.com/office/drawing/2014/main" id="{7D1B5E4C-15D9-3948-BBE9-435CE6224C64}"/>
              </a:ext>
            </a:extLst>
          </p:cNvPr>
          <p:cNvCxnSpPr>
            <a:cxnSpLocks/>
          </p:cNvCxnSpPr>
          <p:nvPr userDrawn="1"/>
        </p:nvCxnSpPr>
        <p:spPr>
          <a:xfrm flipH="1">
            <a:off x="3143856" y="3787378"/>
            <a:ext cx="2952144" cy="0"/>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3" name="図プレースホルダー 12">
            <a:extLst>
              <a:ext uri="{FF2B5EF4-FFF2-40B4-BE49-F238E27FC236}">
                <a16:creationId xmlns:a16="http://schemas.microsoft.com/office/drawing/2014/main" id="{EB136DCA-54DC-0F4F-9C14-D5ED2FEF1280}"/>
              </a:ext>
            </a:extLst>
          </p:cNvPr>
          <p:cNvSpPr>
            <a:spLocks noGrp="1"/>
          </p:cNvSpPr>
          <p:nvPr>
            <p:ph type="pic" sz="quarter" idx="92"/>
          </p:nvPr>
        </p:nvSpPr>
        <p:spPr>
          <a:xfrm>
            <a:off x="3355189" y="4021194"/>
            <a:ext cx="2506635" cy="2200551"/>
          </a:xfrm>
          <a:prstGeom prst="rect">
            <a:avLst/>
          </a:prstGeom>
          <a:solidFill>
            <a:schemeClr val="accent4"/>
          </a:solidFill>
        </p:spPr>
        <p:txBody>
          <a:bodyPr rtlCol="0" anchor="ctr">
            <a:normAutofit/>
          </a:bodyPr>
          <a:lstStyle>
            <a:lvl1pPr algn="ctr">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endParaRPr lang="ja-JP" altLang="en-ID" noProof="0"/>
          </a:p>
        </p:txBody>
      </p:sp>
      <p:sp>
        <p:nvSpPr>
          <p:cNvPr id="54" name="図プレースホルダー 12">
            <a:extLst>
              <a:ext uri="{FF2B5EF4-FFF2-40B4-BE49-F238E27FC236}">
                <a16:creationId xmlns:a16="http://schemas.microsoft.com/office/drawing/2014/main" id="{B2C8A6A7-A4EA-9B43-A92B-7F738401E3A9}"/>
              </a:ext>
            </a:extLst>
          </p:cNvPr>
          <p:cNvSpPr>
            <a:spLocks noGrp="1"/>
          </p:cNvSpPr>
          <p:nvPr>
            <p:ph type="pic" sz="quarter" idx="93"/>
          </p:nvPr>
        </p:nvSpPr>
        <p:spPr>
          <a:xfrm>
            <a:off x="6321414" y="2302467"/>
            <a:ext cx="2506635" cy="2200551"/>
          </a:xfrm>
          <a:prstGeom prst="rect">
            <a:avLst/>
          </a:prstGeom>
          <a:solidFill>
            <a:schemeClr val="accent4"/>
          </a:solidFill>
        </p:spPr>
        <p:txBody>
          <a:bodyPr rtlCol="0" anchor="ctr">
            <a:normAutofit/>
          </a:bodyPr>
          <a:lstStyle>
            <a:lvl1pPr algn="ctr">
              <a:defRPr sz="1200" baseline="0">
                <a:latin typeface="Meiryo UI" panose="020B0604030504040204" pitchFamily="50" charset="-128"/>
                <a:cs typeface="Quire Sans" panose="020B0502040400020003" pitchFamily="34" charset="0"/>
              </a:defRPr>
            </a:lvl1pPr>
          </a:lstStyle>
          <a:p>
            <a:pPr rtl="0"/>
            <a:r>
              <a:rPr lang="ja-JP" altLang="en-US" noProof="0"/>
              <a:t>アイコンをクリックして図を追加</a:t>
            </a:r>
            <a:endParaRPr lang="ja-JP" altLang="en-ID" noProof="0"/>
          </a:p>
        </p:txBody>
      </p:sp>
    </p:spTree>
    <p:extLst>
      <p:ext uri="{BB962C8B-B14F-4D97-AF65-F5344CB8AC3E}">
        <p14:creationId xmlns:p14="http://schemas.microsoft.com/office/powerpoint/2010/main" val="358198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コンテンツ 3 列">
    <p:spTree>
      <p:nvGrpSpPr>
        <p:cNvPr id="1" name=""/>
        <p:cNvGrpSpPr/>
        <p:nvPr/>
      </p:nvGrpSpPr>
      <p:grpSpPr>
        <a:xfrm>
          <a:off x="0" y="0"/>
          <a:ext cx="0" cy="0"/>
          <a:chOff x="0" y="0"/>
          <a:chExt cx="0" cy="0"/>
        </a:xfrm>
      </p:grpSpPr>
      <p:sp useBgFill="1">
        <p:nvSpPr>
          <p:cNvPr id="86" name="長方形 85">
            <a:extLst>
              <a:ext uri="{FF2B5EF4-FFF2-40B4-BE49-F238E27FC236}">
                <a16:creationId xmlns:a16="http://schemas.microsoft.com/office/drawing/2014/main" id="{91CF620B-CA95-44EA-ABB7-3C0D72771DB4}"/>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117" name="長方形 116">
            <a:extLst>
              <a:ext uri="{FF2B5EF4-FFF2-40B4-BE49-F238E27FC236}">
                <a16:creationId xmlns:a16="http://schemas.microsoft.com/office/drawing/2014/main" id="{25C8A854-6AD5-4EA8-ADB0-B4224410C3A9}"/>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grpSp>
        <p:nvGrpSpPr>
          <p:cNvPr id="87" name="グループ 86">
            <a:extLst>
              <a:ext uri="{FF2B5EF4-FFF2-40B4-BE49-F238E27FC236}">
                <a16:creationId xmlns:a16="http://schemas.microsoft.com/office/drawing/2014/main" id="{3A155F89-2CC8-4507-9CAF-52B9C04F1C09}"/>
              </a:ext>
              <a:ext uri="{C183D7F6-B498-43B3-948B-1728B52AA6E4}">
                <adec:decorative xmlns:adec="http://schemas.microsoft.com/office/drawing/2017/decorative" val="1"/>
              </a:ext>
            </a:extLst>
          </p:cNvPr>
          <p:cNvGrpSpPr/>
          <p:nvPr userDrawn="1"/>
        </p:nvGrpSpPr>
        <p:grpSpPr>
          <a:xfrm>
            <a:off x="17514" y="-1"/>
            <a:ext cx="12214827" cy="6858000"/>
            <a:chOff x="-6214" y="-1"/>
            <a:chExt cx="12214827" cy="6858000"/>
          </a:xfrm>
        </p:grpSpPr>
        <p:cxnSp>
          <p:nvCxnSpPr>
            <p:cNvPr id="88" name="直線​​コネクタ(S) 87">
              <a:extLst>
                <a:ext uri="{FF2B5EF4-FFF2-40B4-BE49-F238E27FC236}">
                  <a16:creationId xmlns:a16="http://schemas.microsoft.com/office/drawing/2014/main" id="{8BD4B67D-F11A-42B5-AD36-64E839983324}"/>
                </a:ext>
              </a:extLst>
            </p:cNvPr>
            <p:cNvCxnSpPr>
              <a:cxnSpLocks/>
            </p:cNvCxnSpPr>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線​​コネクタ(S) 88">
              <a:extLst>
                <a:ext uri="{FF2B5EF4-FFF2-40B4-BE49-F238E27FC236}">
                  <a16:creationId xmlns:a16="http://schemas.microsoft.com/office/drawing/2014/main" id="{D6D992C2-C73A-4020-AB80-910ABD8B665B}"/>
                </a:ext>
              </a:extLst>
            </p:cNvPr>
            <p:cNvCxnSpPr>
              <a:cxnSpLocks/>
            </p:cNvCxnSpPr>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線​​コネクタ(S) 89">
              <a:extLst>
                <a:ext uri="{FF2B5EF4-FFF2-40B4-BE49-F238E27FC236}">
                  <a16:creationId xmlns:a16="http://schemas.microsoft.com/office/drawing/2014/main" id="{CFE2C1AC-3C9C-4E6F-AB7D-796BB42A793B}"/>
                </a:ext>
              </a:extLst>
            </p:cNvPr>
            <p:cNvCxnSpPr>
              <a:cxnSpLocks/>
            </p:cNvCxnSpPr>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線​​コネクタ(S) 90">
              <a:extLst>
                <a:ext uri="{FF2B5EF4-FFF2-40B4-BE49-F238E27FC236}">
                  <a16:creationId xmlns:a16="http://schemas.microsoft.com/office/drawing/2014/main" id="{274DEF58-5490-4294-BAB9-82EDB4B685B9}"/>
                </a:ext>
              </a:extLst>
            </p:cNvPr>
            <p:cNvCxnSpPr>
              <a:cxnSpLocks/>
            </p:cNvCxnSpPr>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線​​コネクタ(S) 91">
              <a:extLst>
                <a:ext uri="{FF2B5EF4-FFF2-40B4-BE49-F238E27FC236}">
                  <a16:creationId xmlns:a16="http://schemas.microsoft.com/office/drawing/2014/main" id="{36C22FA6-2BFF-4A17-A8A3-6D0DF06B1F11}"/>
                </a:ext>
              </a:extLst>
            </p:cNvPr>
            <p:cNvCxnSpPr>
              <a:cxnSpLocks/>
            </p:cNvCxnSpPr>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コネクタ(S) 92">
              <a:extLst>
                <a:ext uri="{FF2B5EF4-FFF2-40B4-BE49-F238E27FC236}">
                  <a16:creationId xmlns:a16="http://schemas.microsoft.com/office/drawing/2014/main" id="{F6D8CA74-FFC2-4419-A69D-5FA13927B46F}"/>
                </a:ext>
              </a:extLst>
            </p:cNvPr>
            <p:cNvCxnSpPr>
              <a:cxnSpLocks/>
            </p:cNvCxnSpPr>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直線​​コネクタ(S) 93">
              <a:extLst>
                <a:ext uri="{FF2B5EF4-FFF2-40B4-BE49-F238E27FC236}">
                  <a16:creationId xmlns:a16="http://schemas.microsoft.com/office/drawing/2014/main" id="{A324DD6D-F6AE-4E1F-898D-939DCF98FC63}"/>
                </a:ext>
              </a:extLst>
            </p:cNvPr>
            <p:cNvCxnSpPr>
              <a:cxnSpLocks/>
            </p:cNvCxnSpPr>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直線​​コネクタ(S) 94">
              <a:extLst>
                <a:ext uri="{FF2B5EF4-FFF2-40B4-BE49-F238E27FC236}">
                  <a16:creationId xmlns:a16="http://schemas.microsoft.com/office/drawing/2014/main" id="{0E0F22C7-C523-4F27-A682-25E22C10A4B4}"/>
                </a:ext>
              </a:extLst>
            </p:cNvPr>
            <p:cNvCxnSpPr>
              <a:cxnSpLocks/>
            </p:cNvCxnSpPr>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直線​​コネクタ(S) 95">
              <a:extLst>
                <a:ext uri="{FF2B5EF4-FFF2-40B4-BE49-F238E27FC236}">
                  <a16:creationId xmlns:a16="http://schemas.microsoft.com/office/drawing/2014/main" id="{D8C830C3-0BFC-4AA7-872B-FF1C785DBB5E}"/>
                </a:ext>
              </a:extLst>
            </p:cNvPr>
            <p:cNvCxnSpPr>
              <a:cxnSpLocks/>
            </p:cNvCxnSpPr>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直線​​コネクタ(S) 96">
              <a:extLst>
                <a:ext uri="{FF2B5EF4-FFF2-40B4-BE49-F238E27FC236}">
                  <a16:creationId xmlns:a16="http://schemas.microsoft.com/office/drawing/2014/main" id="{C33F1ADE-8ECD-4FC1-8B6A-DE1C1675B95C}"/>
                </a:ext>
              </a:extLst>
            </p:cNvPr>
            <p:cNvCxnSpPr>
              <a:cxnSpLocks/>
            </p:cNvCxnSpPr>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直線​​コネクタ(S) 97">
              <a:extLst>
                <a:ext uri="{FF2B5EF4-FFF2-40B4-BE49-F238E27FC236}">
                  <a16:creationId xmlns:a16="http://schemas.microsoft.com/office/drawing/2014/main" id="{13D25F39-5E7A-43D1-B675-629B3393384A}"/>
                </a:ext>
              </a:extLst>
            </p:cNvPr>
            <p:cNvCxnSpPr>
              <a:cxnSpLocks/>
            </p:cNvCxnSpPr>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線​​コネクタ(S) 98">
              <a:extLst>
                <a:ext uri="{FF2B5EF4-FFF2-40B4-BE49-F238E27FC236}">
                  <a16:creationId xmlns:a16="http://schemas.microsoft.com/office/drawing/2014/main" id="{F9FBA4B2-FB49-4B68-ABBB-19B47CCAF2EC}"/>
                </a:ext>
              </a:extLst>
            </p:cNvPr>
            <p:cNvCxnSpPr>
              <a:cxnSpLocks/>
            </p:cNvCxnSpPr>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直線​​コネクタ(S) 99">
              <a:extLst>
                <a:ext uri="{FF2B5EF4-FFF2-40B4-BE49-F238E27FC236}">
                  <a16:creationId xmlns:a16="http://schemas.microsoft.com/office/drawing/2014/main" id="{631B16C3-0946-4E2F-9275-87F95C25C0E6}"/>
                </a:ext>
              </a:extLst>
            </p:cNvPr>
            <p:cNvCxnSpPr>
              <a:cxnSpLocks/>
            </p:cNvCxnSpPr>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直線​​コネクタ(S) 100">
              <a:extLst>
                <a:ext uri="{FF2B5EF4-FFF2-40B4-BE49-F238E27FC236}">
                  <a16:creationId xmlns:a16="http://schemas.microsoft.com/office/drawing/2014/main" id="{6160A9E2-9353-4FC1-9099-E56AEFE6C022}"/>
                </a:ext>
              </a:extLst>
            </p:cNvPr>
            <p:cNvCxnSpPr>
              <a:cxnSpLocks/>
            </p:cNvCxnSpPr>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直線​​コネクタ(S) 101">
              <a:extLst>
                <a:ext uri="{FF2B5EF4-FFF2-40B4-BE49-F238E27FC236}">
                  <a16:creationId xmlns:a16="http://schemas.microsoft.com/office/drawing/2014/main" id="{501D6BDE-C806-4832-BFE5-B43692D4EC54}"/>
                </a:ext>
              </a:extLst>
            </p:cNvPr>
            <p:cNvCxnSpPr>
              <a:cxnSpLocks/>
            </p:cNvCxnSpPr>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S) 102">
              <a:extLst>
                <a:ext uri="{FF2B5EF4-FFF2-40B4-BE49-F238E27FC236}">
                  <a16:creationId xmlns:a16="http://schemas.microsoft.com/office/drawing/2014/main" id="{C13E0E13-B29D-4A6F-BD03-B4B74E5C9F8D}"/>
                </a:ext>
              </a:extLst>
            </p:cNvPr>
            <p:cNvCxnSpPr>
              <a:cxnSpLocks/>
            </p:cNvCxnSpPr>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S) 103">
              <a:extLst>
                <a:ext uri="{FF2B5EF4-FFF2-40B4-BE49-F238E27FC236}">
                  <a16:creationId xmlns:a16="http://schemas.microsoft.com/office/drawing/2014/main" id="{99062266-EA73-40C1-B2BA-84A5B170C468}"/>
                </a:ext>
              </a:extLst>
            </p:cNvPr>
            <p:cNvCxnSpPr>
              <a:cxnSpLocks/>
            </p:cNvCxnSpPr>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S) 104">
              <a:extLst>
                <a:ext uri="{FF2B5EF4-FFF2-40B4-BE49-F238E27FC236}">
                  <a16:creationId xmlns:a16="http://schemas.microsoft.com/office/drawing/2014/main" id="{98CA1C91-AC4A-4ECC-ABBE-F95A0D716391}"/>
                </a:ext>
              </a:extLst>
            </p:cNvPr>
            <p:cNvCxnSpPr>
              <a:cxnSpLocks/>
            </p:cNvCxnSpPr>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直線​​コネクタ(S) 105">
              <a:extLst>
                <a:ext uri="{FF2B5EF4-FFF2-40B4-BE49-F238E27FC236}">
                  <a16:creationId xmlns:a16="http://schemas.microsoft.com/office/drawing/2014/main" id="{D9ED7D18-4C21-4EC7-A69E-F217BB037F41}"/>
                </a:ext>
              </a:extLst>
            </p:cNvPr>
            <p:cNvCxnSpPr>
              <a:cxnSpLocks/>
            </p:cNvCxnSpPr>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線​​コネクタ(S) 106">
              <a:extLst>
                <a:ext uri="{FF2B5EF4-FFF2-40B4-BE49-F238E27FC236}">
                  <a16:creationId xmlns:a16="http://schemas.microsoft.com/office/drawing/2014/main" id="{3DE6646E-0507-49D1-BC5A-96FDF97E8D4D}"/>
                </a:ext>
              </a:extLst>
            </p:cNvPr>
            <p:cNvCxnSpPr>
              <a:cxnSpLocks/>
            </p:cNvCxnSpPr>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線​​コネクタ(S) 107">
              <a:extLst>
                <a:ext uri="{FF2B5EF4-FFF2-40B4-BE49-F238E27FC236}">
                  <a16:creationId xmlns:a16="http://schemas.microsoft.com/office/drawing/2014/main" id="{880A6265-73D5-4AFE-B003-E79690762B85}"/>
                </a:ext>
              </a:extLst>
            </p:cNvPr>
            <p:cNvCxnSpPr>
              <a:cxnSpLocks/>
            </p:cNvCxnSpPr>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直線​​コネクタ(S) 108">
              <a:extLst>
                <a:ext uri="{FF2B5EF4-FFF2-40B4-BE49-F238E27FC236}">
                  <a16:creationId xmlns:a16="http://schemas.microsoft.com/office/drawing/2014/main" id="{C5FF6B8A-5930-4909-A84D-9D86FAAEA49A}"/>
                </a:ext>
              </a:extLst>
            </p:cNvPr>
            <p:cNvCxnSpPr>
              <a:cxnSpLocks/>
            </p:cNvCxnSpPr>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線​​コネクタ(S) 109">
              <a:extLst>
                <a:ext uri="{FF2B5EF4-FFF2-40B4-BE49-F238E27FC236}">
                  <a16:creationId xmlns:a16="http://schemas.microsoft.com/office/drawing/2014/main" id="{0BE97C02-B5E8-4E85-AB2D-1B144728C667}"/>
                </a:ext>
              </a:extLst>
            </p:cNvPr>
            <p:cNvCxnSpPr>
              <a:cxnSpLocks/>
            </p:cNvCxnSpPr>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直線​​コネクタ(S) 110">
              <a:extLst>
                <a:ext uri="{FF2B5EF4-FFF2-40B4-BE49-F238E27FC236}">
                  <a16:creationId xmlns:a16="http://schemas.microsoft.com/office/drawing/2014/main" id="{9E0D9532-E4F7-4181-B732-B402D7E92939}"/>
                </a:ext>
              </a:extLst>
            </p:cNvPr>
            <p:cNvCxnSpPr>
              <a:cxnSpLocks/>
            </p:cNvCxnSpPr>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直線​​コネクタ(S) 111">
              <a:extLst>
                <a:ext uri="{FF2B5EF4-FFF2-40B4-BE49-F238E27FC236}">
                  <a16:creationId xmlns:a16="http://schemas.microsoft.com/office/drawing/2014/main" id="{E0FED504-48F9-42AE-8C1D-18ABEA360C46}"/>
                </a:ext>
              </a:extLst>
            </p:cNvPr>
            <p:cNvCxnSpPr>
              <a:cxnSpLocks/>
            </p:cNvCxnSpPr>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直線​​コネクタ(S) 112">
              <a:extLst>
                <a:ext uri="{FF2B5EF4-FFF2-40B4-BE49-F238E27FC236}">
                  <a16:creationId xmlns:a16="http://schemas.microsoft.com/office/drawing/2014/main" id="{761B5F04-4827-493D-8CDB-8FC1F21F8690}"/>
                </a:ext>
              </a:extLst>
            </p:cNvPr>
            <p:cNvCxnSpPr>
              <a:cxnSpLocks/>
            </p:cNvCxnSpPr>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直線​​コネクタ(S) 113">
              <a:extLst>
                <a:ext uri="{FF2B5EF4-FFF2-40B4-BE49-F238E27FC236}">
                  <a16:creationId xmlns:a16="http://schemas.microsoft.com/office/drawing/2014/main" id="{A4D02F9F-A9FF-4569-B1CF-3D5B0B8A589C}"/>
                </a:ext>
              </a:extLst>
            </p:cNvPr>
            <p:cNvCxnSpPr>
              <a:cxnSpLocks/>
            </p:cNvCxnSpPr>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直線​​コネクタ(S) 114">
              <a:extLst>
                <a:ext uri="{FF2B5EF4-FFF2-40B4-BE49-F238E27FC236}">
                  <a16:creationId xmlns:a16="http://schemas.microsoft.com/office/drawing/2014/main" id="{EE699586-9F40-4AEA-B070-FBBD17753352}"/>
                </a:ext>
              </a:extLst>
            </p:cNvPr>
            <p:cNvCxnSpPr>
              <a:cxnSpLocks/>
            </p:cNvCxnSpPr>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直線​​コネクタ(S) 115">
              <a:extLst>
                <a:ext uri="{FF2B5EF4-FFF2-40B4-BE49-F238E27FC236}">
                  <a16:creationId xmlns:a16="http://schemas.microsoft.com/office/drawing/2014/main" id="{4D4BD64C-0BF9-4084-8C20-90D20EA6B6D7}"/>
                </a:ext>
              </a:extLst>
            </p:cNvPr>
            <p:cNvCxnSpPr>
              <a:cxnSpLocks/>
            </p:cNvCxnSpPr>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長方形 45">
            <a:extLst>
              <a:ext uri="{FF2B5EF4-FFF2-40B4-BE49-F238E27FC236}">
                <a16:creationId xmlns:a16="http://schemas.microsoft.com/office/drawing/2014/main" id="{CC3AD463-404C-4576-AC21-F2558295325E}"/>
              </a:ext>
              <a:ext uri="{C183D7F6-B498-43B3-948B-1728B52AA6E4}">
                <adec:decorative xmlns:adec="http://schemas.microsoft.com/office/drawing/2017/decorative" val="1"/>
              </a:ext>
            </a:extLst>
          </p:cNvPr>
          <p:cNvSpPr/>
          <p:nvPr userDrawn="1"/>
        </p:nvSpPr>
        <p:spPr>
          <a:xfrm>
            <a:off x="0" y="-1"/>
            <a:ext cx="12192000" cy="6858001"/>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20" name="直角三角形 119">
            <a:extLst>
              <a:ext uri="{FF2B5EF4-FFF2-40B4-BE49-F238E27FC236}">
                <a16:creationId xmlns:a16="http://schemas.microsoft.com/office/drawing/2014/main" id="{2A73DFF6-076E-4BBC-9CDB-E1B24D9B6C48}"/>
              </a:ext>
              <a:ext uri="{C183D7F6-B498-43B3-948B-1728B52AA6E4}">
                <adec:decorative xmlns:adec="http://schemas.microsoft.com/office/drawing/2017/decorative" val="1"/>
              </a:ext>
            </a:extLst>
          </p:cNvPr>
          <p:cNvSpPr/>
          <p:nvPr userDrawn="1"/>
        </p:nvSpPr>
        <p:spPr>
          <a:xfrm rot="18900000">
            <a:off x="5905012" y="-284145"/>
            <a:ext cx="568289" cy="568289"/>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9DE89C6-E571-4739-8BA7-D97BDCD1D16D}"/>
              </a:ext>
            </a:extLst>
          </p:cNvPr>
          <p:cNvSpPr>
            <a:spLocks noGrp="1"/>
          </p:cNvSpPr>
          <p:nvPr>
            <p:ph type="title" hasCustomPrompt="1"/>
          </p:nvPr>
        </p:nvSpPr>
        <p:spPr>
          <a:xfrm>
            <a:off x="1434268" y="441042"/>
            <a:ext cx="9323464" cy="1162258"/>
          </a:xfrm>
          <a:prstGeom prst="rect">
            <a:avLst/>
          </a:prstGeom>
        </p:spPr>
        <p:txBody>
          <a:bodyPr rtlCol="0" anchor="ctr"/>
          <a:lstStyle>
            <a:lvl1pPr algn="ctr">
              <a:defRPr>
                <a:solidFill>
                  <a:schemeClr val="tx2"/>
                </a:solidFill>
                <a:latin typeface="Meiryo UI" panose="020B0604030504040204" pitchFamily="50" charset="-128"/>
                <a:ea typeface="Meiryo UI" panose="020B0604030504040204" pitchFamily="50" charset="-128"/>
              </a:defRPr>
            </a:lvl1pPr>
          </a:lstStyle>
          <a:p>
            <a:pPr rtl="0"/>
            <a:r>
              <a:rPr lang="ja-JP" altLang="en-US" noProof="0"/>
              <a:t>クリックしてタイトルを追加</a:t>
            </a:r>
          </a:p>
        </p:txBody>
      </p:sp>
      <p:sp>
        <p:nvSpPr>
          <p:cNvPr id="121" name="テキスト プレースホルダー 81">
            <a:extLst>
              <a:ext uri="{FF2B5EF4-FFF2-40B4-BE49-F238E27FC236}">
                <a16:creationId xmlns:a16="http://schemas.microsoft.com/office/drawing/2014/main" id="{24221B82-BDC2-43E4-9DC3-109392FCBFAA}"/>
              </a:ext>
            </a:extLst>
          </p:cNvPr>
          <p:cNvSpPr>
            <a:spLocks noGrp="1"/>
          </p:cNvSpPr>
          <p:nvPr>
            <p:ph type="body" sz="quarter" idx="13" hasCustomPrompt="1"/>
          </p:nvPr>
        </p:nvSpPr>
        <p:spPr>
          <a:xfrm>
            <a:off x="319757" y="1816398"/>
            <a:ext cx="3661357" cy="772972"/>
          </a:xfrm>
          <a:prstGeom prst="rect">
            <a:avLst/>
          </a:prstGeom>
        </p:spPr>
        <p:txBody>
          <a:bodyPr rtlCol="0"/>
          <a:lstStyle>
            <a:lvl1pPr marL="0" indent="0">
              <a:buNone/>
              <a:defRPr b="1">
                <a:solidFill>
                  <a:schemeClr val="accent5"/>
                </a:solidFill>
                <a:latin typeface="Meiryo UI" panose="020B0604030504040204" pitchFamily="50" charset="-128"/>
                <a:ea typeface="Meiryo UI" panose="020B0604030504040204" pitchFamily="50" charset="-128"/>
              </a:defRPr>
            </a:lvl1pPr>
          </a:lstStyle>
          <a:p>
            <a:pPr lvl="0" rtl="0"/>
            <a:r>
              <a:rPr lang="ja-JP" altLang="en-US" noProof="0"/>
              <a:t>こちらにサブタイトルを挿入</a:t>
            </a:r>
          </a:p>
        </p:txBody>
      </p:sp>
      <p:sp>
        <p:nvSpPr>
          <p:cNvPr id="123" name="テキスト プレースホルダー 84">
            <a:extLst>
              <a:ext uri="{FF2B5EF4-FFF2-40B4-BE49-F238E27FC236}">
                <a16:creationId xmlns:a16="http://schemas.microsoft.com/office/drawing/2014/main" id="{F064B050-C9E2-4CBD-8063-8F72369DEA27}"/>
              </a:ext>
            </a:extLst>
          </p:cNvPr>
          <p:cNvSpPr>
            <a:spLocks noGrp="1"/>
          </p:cNvSpPr>
          <p:nvPr>
            <p:ph type="body" sz="quarter" idx="15" hasCustomPrompt="1"/>
          </p:nvPr>
        </p:nvSpPr>
        <p:spPr>
          <a:xfrm>
            <a:off x="319280" y="2595913"/>
            <a:ext cx="3661357" cy="3119437"/>
          </a:xfrm>
          <a:prstGeom prst="rect">
            <a:avLst/>
          </a:prstGeom>
        </p:spPr>
        <p:txBody>
          <a:bodyPr rtlCol="0"/>
          <a:lstStyle>
            <a:lvl1pPr marL="457200" indent="-457200">
              <a:lnSpc>
                <a:spcPct val="100000"/>
              </a:lnSpc>
              <a:buClr>
                <a:schemeClr val="tx1"/>
              </a:buClr>
              <a:buFont typeface="+mj-lt"/>
              <a:buAutoNum type="arabicPeriod"/>
              <a:defRPr sz="1800">
                <a:solidFill>
                  <a:schemeClr val="tx1"/>
                </a:solidFill>
                <a:latin typeface="Meiryo UI" panose="020B0604030504040204" pitchFamily="50" charset="-128"/>
                <a:ea typeface="Meiryo UI" panose="020B0604030504040204" pitchFamily="50" charset="-128"/>
              </a:defRPr>
            </a:lvl1pPr>
          </a:lstStyle>
          <a:p>
            <a:pPr lvl="0" rtl="0"/>
            <a:r>
              <a:rPr lang="ja-JP" altLang="en-US" noProof="0"/>
              <a:t>こちらにテキストを挿入</a:t>
            </a:r>
          </a:p>
        </p:txBody>
      </p:sp>
      <p:sp>
        <p:nvSpPr>
          <p:cNvPr id="132" name="テキスト プレースホルダー 81">
            <a:extLst>
              <a:ext uri="{FF2B5EF4-FFF2-40B4-BE49-F238E27FC236}">
                <a16:creationId xmlns:a16="http://schemas.microsoft.com/office/drawing/2014/main" id="{AB4DD233-B719-42EE-AE0F-930CABD5AA94}"/>
              </a:ext>
            </a:extLst>
          </p:cNvPr>
          <p:cNvSpPr>
            <a:spLocks noGrp="1"/>
          </p:cNvSpPr>
          <p:nvPr>
            <p:ph type="body" sz="quarter" idx="16" hasCustomPrompt="1"/>
          </p:nvPr>
        </p:nvSpPr>
        <p:spPr>
          <a:xfrm>
            <a:off x="4251938" y="1822941"/>
            <a:ext cx="3661357" cy="772972"/>
          </a:xfrm>
          <a:prstGeom prst="rect">
            <a:avLst/>
          </a:prstGeom>
        </p:spPr>
        <p:txBody>
          <a:bodyPr rtlCol="0"/>
          <a:lstStyle>
            <a:lvl1pPr marL="0" indent="0">
              <a:buNone/>
              <a:defRPr b="1">
                <a:solidFill>
                  <a:schemeClr val="accent5"/>
                </a:solidFill>
                <a:latin typeface="Meiryo UI" panose="020B0604030504040204" pitchFamily="50" charset="-128"/>
                <a:ea typeface="Meiryo UI" panose="020B0604030504040204" pitchFamily="50" charset="-128"/>
              </a:defRPr>
            </a:lvl1pPr>
          </a:lstStyle>
          <a:p>
            <a:pPr lvl="0" rtl="0"/>
            <a:r>
              <a:rPr lang="ja-JP" altLang="en-US" noProof="0"/>
              <a:t>こちらにサブタイトルを挿入</a:t>
            </a:r>
          </a:p>
        </p:txBody>
      </p:sp>
      <p:sp>
        <p:nvSpPr>
          <p:cNvPr id="133" name="テキスト プレースホルダー 84">
            <a:extLst>
              <a:ext uri="{FF2B5EF4-FFF2-40B4-BE49-F238E27FC236}">
                <a16:creationId xmlns:a16="http://schemas.microsoft.com/office/drawing/2014/main" id="{E2F4A9D6-F113-40C1-B3C8-A9BDB2877263}"/>
              </a:ext>
            </a:extLst>
          </p:cNvPr>
          <p:cNvSpPr>
            <a:spLocks noGrp="1"/>
          </p:cNvSpPr>
          <p:nvPr>
            <p:ph type="body" sz="quarter" idx="17" hasCustomPrompt="1"/>
          </p:nvPr>
        </p:nvSpPr>
        <p:spPr>
          <a:xfrm>
            <a:off x="4251461" y="2602456"/>
            <a:ext cx="3661357" cy="3119437"/>
          </a:xfrm>
          <a:prstGeom prst="rect">
            <a:avLst/>
          </a:prstGeom>
        </p:spPr>
        <p:txBody>
          <a:bodyPr rtlCol="0"/>
          <a:lstStyle>
            <a:lvl1pPr marL="457200" indent="-457200">
              <a:lnSpc>
                <a:spcPct val="100000"/>
              </a:lnSpc>
              <a:buClr>
                <a:schemeClr val="tx1"/>
              </a:buClr>
              <a:buFont typeface="+mj-lt"/>
              <a:buAutoNum type="arabicPeriod"/>
              <a:defRPr sz="1800">
                <a:solidFill>
                  <a:schemeClr val="tx1"/>
                </a:solidFill>
                <a:latin typeface="Meiryo UI" panose="020B0604030504040204" pitchFamily="50" charset="-128"/>
                <a:ea typeface="Meiryo UI" panose="020B0604030504040204" pitchFamily="50" charset="-128"/>
              </a:defRPr>
            </a:lvl1pPr>
          </a:lstStyle>
          <a:p>
            <a:pPr lvl="0" rtl="0"/>
            <a:r>
              <a:rPr lang="ja-JP" altLang="en-US" noProof="0"/>
              <a:t>こちらにテキストを挿入</a:t>
            </a:r>
          </a:p>
        </p:txBody>
      </p:sp>
      <p:sp>
        <p:nvSpPr>
          <p:cNvPr id="134" name="テキスト プレースホルダー 81">
            <a:extLst>
              <a:ext uri="{FF2B5EF4-FFF2-40B4-BE49-F238E27FC236}">
                <a16:creationId xmlns:a16="http://schemas.microsoft.com/office/drawing/2014/main" id="{B5E6D4D3-9E8F-4D92-B05A-7E9BBD75948A}"/>
              </a:ext>
            </a:extLst>
          </p:cNvPr>
          <p:cNvSpPr>
            <a:spLocks noGrp="1"/>
          </p:cNvSpPr>
          <p:nvPr>
            <p:ph type="body" sz="quarter" idx="18" hasCustomPrompt="1"/>
          </p:nvPr>
        </p:nvSpPr>
        <p:spPr>
          <a:xfrm>
            <a:off x="8183642" y="1822661"/>
            <a:ext cx="3661357" cy="772972"/>
          </a:xfrm>
          <a:prstGeom prst="rect">
            <a:avLst/>
          </a:prstGeom>
        </p:spPr>
        <p:txBody>
          <a:bodyPr rtlCol="0"/>
          <a:lstStyle>
            <a:lvl1pPr marL="0" indent="0">
              <a:buNone/>
              <a:defRPr b="1">
                <a:solidFill>
                  <a:schemeClr val="accent5"/>
                </a:solidFill>
                <a:latin typeface="Meiryo UI" panose="020B0604030504040204" pitchFamily="50" charset="-128"/>
                <a:ea typeface="Meiryo UI" panose="020B0604030504040204" pitchFamily="50" charset="-128"/>
              </a:defRPr>
            </a:lvl1pPr>
          </a:lstStyle>
          <a:p>
            <a:pPr lvl="0" rtl="0"/>
            <a:r>
              <a:rPr lang="ja-JP" altLang="en-US" noProof="0"/>
              <a:t>こちらにサブタイトルを挿入</a:t>
            </a:r>
          </a:p>
        </p:txBody>
      </p:sp>
      <p:sp>
        <p:nvSpPr>
          <p:cNvPr id="135" name="テキスト プレースホルダー 84">
            <a:extLst>
              <a:ext uri="{FF2B5EF4-FFF2-40B4-BE49-F238E27FC236}">
                <a16:creationId xmlns:a16="http://schemas.microsoft.com/office/drawing/2014/main" id="{9C80C61E-A8B2-4011-AE18-0294FFF88909}"/>
              </a:ext>
            </a:extLst>
          </p:cNvPr>
          <p:cNvSpPr>
            <a:spLocks noGrp="1"/>
          </p:cNvSpPr>
          <p:nvPr>
            <p:ph type="body" sz="quarter" idx="19" hasCustomPrompt="1"/>
          </p:nvPr>
        </p:nvSpPr>
        <p:spPr>
          <a:xfrm>
            <a:off x="8183165" y="2602176"/>
            <a:ext cx="3661357" cy="3119437"/>
          </a:xfrm>
          <a:prstGeom prst="rect">
            <a:avLst/>
          </a:prstGeom>
        </p:spPr>
        <p:txBody>
          <a:bodyPr rtlCol="0"/>
          <a:lstStyle>
            <a:lvl1pPr marL="457200" indent="-457200">
              <a:lnSpc>
                <a:spcPct val="100000"/>
              </a:lnSpc>
              <a:buClr>
                <a:schemeClr val="tx1"/>
              </a:buClr>
              <a:buFont typeface="+mj-lt"/>
              <a:buAutoNum type="arabicPeriod"/>
              <a:defRPr sz="1800">
                <a:solidFill>
                  <a:schemeClr val="tx1"/>
                </a:solidFill>
                <a:latin typeface="Meiryo UI" panose="020B0604030504040204" pitchFamily="50" charset="-128"/>
                <a:ea typeface="Meiryo UI" panose="020B0604030504040204" pitchFamily="50" charset="-128"/>
              </a:defRPr>
            </a:lvl1pPr>
          </a:lstStyle>
          <a:p>
            <a:pPr lvl="0" rtl="0"/>
            <a:r>
              <a:rPr lang="ja-JP" altLang="en-US" noProof="0"/>
              <a:t>こちらにテキストを挿入</a:t>
            </a:r>
          </a:p>
        </p:txBody>
      </p:sp>
      <p:sp>
        <p:nvSpPr>
          <p:cNvPr id="125" name="日付プレースホルダー 3">
            <a:extLst>
              <a:ext uri="{FF2B5EF4-FFF2-40B4-BE49-F238E27FC236}">
                <a16:creationId xmlns:a16="http://schemas.microsoft.com/office/drawing/2014/main" id="{DEB76336-3978-4E04-820F-CCD4115F0AF5}"/>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tx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126" name="フッター プレースホルダー 4">
            <a:extLst>
              <a:ext uri="{FF2B5EF4-FFF2-40B4-BE49-F238E27FC236}">
                <a16:creationId xmlns:a16="http://schemas.microsoft.com/office/drawing/2014/main" id="{296D1F50-7662-4B72-8D59-73594E51901D}"/>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127" name="スライド番号プレースホルダー 5">
            <a:extLst>
              <a:ext uri="{FF2B5EF4-FFF2-40B4-BE49-F238E27FC236}">
                <a16:creationId xmlns:a16="http://schemas.microsoft.com/office/drawing/2014/main" id="{DEDEAF7E-D577-4B93-BAE4-358F8963B0DF}"/>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1649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結び">
    <p:spTree>
      <p:nvGrpSpPr>
        <p:cNvPr id="1" name=""/>
        <p:cNvGrpSpPr/>
        <p:nvPr/>
      </p:nvGrpSpPr>
      <p:grpSpPr>
        <a:xfrm>
          <a:off x="0" y="0"/>
          <a:ext cx="0" cy="0"/>
          <a:chOff x="0" y="0"/>
          <a:chExt cx="0" cy="0"/>
        </a:xfrm>
      </p:grpSpPr>
      <p:sp useBgFill="1">
        <p:nvSpPr>
          <p:cNvPr id="51" name="長方形 50">
            <a:extLst>
              <a:ext uri="{FF2B5EF4-FFF2-40B4-BE49-F238E27FC236}">
                <a16:creationId xmlns:a16="http://schemas.microsoft.com/office/drawing/2014/main" id="{4987528D-293D-419F-B6B1-A104443B2F8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52" name="長方形 51">
            <a:extLst>
              <a:ext uri="{FF2B5EF4-FFF2-40B4-BE49-F238E27FC236}">
                <a16:creationId xmlns:a16="http://schemas.microsoft.com/office/drawing/2014/main" id="{AA467263-FC60-4269-BE10-A00F3AE96AB9}"/>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53" name="直角三角形 52">
            <a:extLst>
              <a:ext uri="{FF2B5EF4-FFF2-40B4-BE49-F238E27FC236}">
                <a16:creationId xmlns:a16="http://schemas.microsoft.com/office/drawing/2014/main" id="{0A2143FD-5B7E-4844-9056-07C72D17C935}"/>
              </a:ext>
              <a:ext uri="{C183D7F6-B498-43B3-948B-1728B52AA6E4}">
                <adec:decorative xmlns:adec="http://schemas.microsoft.com/office/drawing/2017/decorative" val="1"/>
              </a:ext>
            </a:extLst>
          </p:cNvPr>
          <p:cNvSpPr/>
          <p:nvPr userDrawn="1"/>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54" name="フローチャート:ドキュメント 53">
            <a:extLst>
              <a:ext uri="{FF2B5EF4-FFF2-40B4-BE49-F238E27FC236}">
                <a16:creationId xmlns:a16="http://schemas.microsoft.com/office/drawing/2014/main" id="{FD193356-2BA7-4BBE-A881-735188BBDB3F}"/>
              </a:ext>
              <a:ext uri="{C183D7F6-B498-43B3-948B-1728B52AA6E4}">
                <adec:decorative xmlns:adec="http://schemas.microsoft.com/office/drawing/2017/decorative" val="1"/>
              </a:ext>
            </a:extLst>
          </p:cNvPr>
          <p:cNvSpPr/>
          <p:nvPr userDrawn="1"/>
        </p:nvSpPr>
        <p:spPr>
          <a:xfrm rot="5400000">
            <a:off x="7455724" y="2105114"/>
            <a:ext cx="6858000" cy="2647778"/>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grpSp>
        <p:nvGrpSpPr>
          <p:cNvPr id="55" name="グループ 54">
            <a:extLst>
              <a:ext uri="{FF2B5EF4-FFF2-40B4-BE49-F238E27FC236}">
                <a16:creationId xmlns:a16="http://schemas.microsoft.com/office/drawing/2014/main" id="{BABB6A4E-AAF5-46BC-AF70-EFB826898F06}"/>
              </a:ext>
              <a:ext uri="{C183D7F6-B498-43B3-948B-1728B52AA6E4}">
                <adec:decorative xmlns:adec="http://schemas.microsoft.com/office/drawing/2017/decorative" val="1"/>
              </a:ext>
            </a:extLst>
          </p:cNvPr>
          <p:cNvGrpSpPr/>
          <p:nvPr userDrawn="1"/>
        </p:nvGrpSpPr>
        <p:grpSpPr>
          <a:xfrm>
            <a:off x="-6214" y="77637"/>
            <a:ext cx="12214827" cy="6858000"/>
            <a:chOff x="-6214" y="-1"/>
            <a:chExt cx="12214827" cy="6858000"/>
          </a:xfrm>
        </p:grpSpPr>
        <p:cxnSp>
          <p:nvCxnSpPr>
            <p:cNvPr id="56" name="直線​​コネクタ(S) 55">
              <a:extLst>
                <a:ext uri="{FF2B5EF4-FFF2-40B4-BE49-F238E27FC236}">
                  <a16:creationId xmlns:a16="http://schemas.microsoft.com/office/drawing/2014/main" id="{5098CE0A-07AF-475D-847B-BC2C09B11257}"/>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S) 56">
              <a:extLst>
                <a:ext uri="{FF2B5EF4-FFF2-40B4-BE49-F238E27FC236}">
                  <a16:creationId xmlns:a16="http://schemas.microsoft.com/office/drawing/2014/main" id="{0FAF8888-5C58-4210-9B6C-8453116F89D7}"/>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線​​コネクタ(S) 57">
              <a:extLst>
                <a:ext uri="{FF2B5EF4-FFF2-40B4-BE49-F238E27FC236}">
                  <a16:creationId xmlns:a16="http://schemas.microsoft.com/office/drawing/2014/main" id="{E55DA967-527D-4EF5-BC5B-C9A4D0AE670B}"/>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コネクタ(S) 58">
              <a:extLst>
                <a:ext uri="{FF2B5EF4-FFF2-40B4-BE49-F238E27FC236}">
                  <a16:creationId xmlns:a16="http://schemas.microsoft.com/office/drawing/2014/main" id="{AD4B90F1-FA63-44F8-AFBD-EAA664F2668D}"/>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線​​コネクタ(S) 59">
              <a:extLst>
                <a:ext uri="{FF2B5EF4-FFF2-40B4-BE49-F238E27FC236}">
                  <a16:creationId xmlns:a16="http://schemas.microsoft.com/office/drawing/2014/main" id="{779BC52E-5A86-4380-BDBD-4A8C8F79F3DA}"/>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線​​コネクタ(S) 60">
              <a:extLst>
                <a:ext uri="{FF2B5EF4-FFF2-40B4-BE49-F238E27FC236}">
                  <a16:creationId xmlns:a16="http://schemas.microsoft.com/office/drawing/2014/main" id="{7518DD47-B72F-4572-8652-594CB38C7C77}"/>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線​​コネクタ(S) 61">
              <a:extLst>
                <a:ext uri="{FF2B5EF4-FFF2-40B4-BE49-F238E27FC236}">
                  <a16:creationId xmlns:a16="http://schemas.microsoft.com/office/drawing/2014/main" id="{6BB75A49-D451-4D82-A22C-FF0946E6DED9}"/>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直線​​コネクタ(S) 62">
              <a:extLst>
                <a:ext uri="{FF2B5EF4-FFF2-40B4-BE49-F238E27FC236}">
                  <a16:creationId xmlns:a16="http://schemas.microsoft.com/office/drawing/2014/main" id="{0BCB1FB9-CC9B-48F2-90C3-821F3F616C17}"/>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S) 63">
              <a:extLst>
                <a:ext uri="{FF2B5EF4-FFF2-40B4-BE49-F238E27FC236}">
                  <a16:creationId xmlns:a16="http://schemas.microsoft.com/office/drawing/2014/main" id="{A6D00A7D-DC23-4315-9EC0-B669EB491DB1}"/>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直線​​コネクタ(S) 64">
              <a:extLst>
                <a:ext uri="{FF2B5EF4-FFF2-40B4-BE49-F238E27FC236}">
                  <a16:creationId xmlns:a16="http://schemas.microsoft.com/office/drawing/2014/main" id="{3E76C2DE-1D31-4289-AE7D-6C34B9BEE7E0}"/>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S) 65">
              <a:extLst>
                <a:ext uri="{FF2B5EF4-FFF2-40B4-BE49-F238E27FC236}">
                  <a16:creationId xmlns:a16="http://schemas.microsoft.com/office/drawing/2014/main" id="{B62E9492-F409-482D-B645-10FF6AC41AF9}"/>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直線​​コネクタ(S) 66">
              <a:extLst>
                <a:ext uri="{FF2B5EF4-FFF2-40B4-BE49-F238E27FC236}">
                  <a16:creationId xmlns:a16="http://schemas.microsoft.com/office/drawing/2014/main" id="{62DC565F-0CA2-4501-8213-735FFE3DF6B3}"/>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S) 67">
              <a:extLst>
                <a:ext uri="{FF2B5EF4-FFF2-40B4-BE49-F238E27FC236}">
                  <a16:creationId xmlns:a16="http://schemas.microsoft.com/office/drawing/2014/main" id="{7E5A3D38-7FDD-4709-88C6-590F3E5AEA78}"/>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S) 68">
              <a:extLst>
                <a:ext uri="{FF2B5EF4-FFF2-40B4-BE49-F238E27FC236}">
                  <a16:creationId xmlns:a16="http://schemas.microsoft.com/office/drawing/2014/main" id="{3F34FB10-A2A2-42BE-89D3-59CDCDF82CEB}"/>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直線​​コネクタ(S) 69">
              <a:extLst>
                <a:ext uri="{FF2B5EF4-FFF2-40B4-BE49-F238E27FC236}">
                  <a16:creationId xmlns:a16="http://schemas.microsoft.com/office/drawing/2014/main" id="{A0EB0B65-231B-4586-AB6F-5AB3DE9FAADA}"/>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コネクタ(S) 70">
              <a:extLst>
                <a:ext uri="{FF2B5EF4-FFF2-40B4-BE49-F238E27FC236}">
                  <a16:creationId xmlns:a16="http://schemas.microsoft.com/office/drawing/2014/main" id="{519DB94B-4BD3-4672-BD6B-3994D5B9CE77}"/>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S) 71">
              <a:extLst>
                <a:ext uri="{FF2B5EF4-FFF2-40B4-BE49-F238E27FC236}">
                  <a16:creationId xmlns:a16="http://schemas.microsoft.com/office/drawing/2014/main" id="{6806E7D0-A3FD-43BC-B099-D9AD77116FD8}"/>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S) 72">
              <a:extLst>
                <a:ext uri="{FF2B5EF4-FFF2-40B4-BE49-F238E27FC236}">
                  <a16:creationId xmlns:a16="http://schemas.microsoft.com/office/drawing/2014/main" id="{F9D3F4C0-B895-47F1-B38A-1D86C2396A92}"/>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線​​コネクタ(S) 73">
              <a:extLst>
                <a:ext uri="{FF2B5EF4-FFF2-40B4-BE49-F238E27FC236}">
                  <a16:creationId xmlns:a16="http://schemas.microsoft.com/office/drawing/2014/main" id="{52FA5DF4-DE8F-4EF8-BC50-0BDA1ED6BA11}"/>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直線​​コネクタ(S) 74">
              <a:extLst>
                <a:ext uri="{FF2B5EF4-FFF2-40B4-BE49-F238E27FC236}">
                  <a16:creationId xmlns:a16="http://schemas.microsoft.com/office/drawing/2014/main" id="{741CF04F-8C94-4781-839F-DCABB2D7BC97}"/>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直線​​コネクタ(S) 75">
              <a:extLst>
                <a:ext uri="{FF2B5EF4-FFF2-40B4-BE49-F238E27FC236}">
                  <a16:creationId xmlns:a16="http://schemas.microsoft.com/office/drawing/2014/main" id="{508DF419-049D-4C31-BE0A-E5F9FADA5100}"/>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S) 76">
              <a:extLst>
                <a:ext uri="{FF2B5EF4-FFF2-40B4-BE49-F238E27FC236}">
                  <a16:creationId xmlns:a16="http://schemas.microsoft.com/office/drawing/2014/main" id="{9619C9CF-0817-4920-8D58-4983252BD91C}"/>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線​​コネクタ(S) 77">
              <a:extLst>
                <a:ext uri="{FF2B5EF4-FFF2-40B4-BE49-F238E27FC236}">
                  <a16:creationId xmlns:a16="http://schemas.microsoft.com/office/drawing/2014/main" id="{7A5B031B-FA3D-4738-BB48-5143A29B8002}"/>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直線​​コネクタ(S) 78">
              <a:extLst>
                <a:ext uri="{FF2B5EF4-FFF2-40B4-BE49-F238E27FC236}">
                  <a16:creationId xmlns:a16="http://schemas.microsoft.com/office/drawing/2014/main" id="{94D8098E-5CEA-4903-A146-23D553F698E1}"/>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線​​コネクタ(S) 79">
              <a:extLst>
                <a:ext uri="{FF2B5EF4-FFF2-40B4-BE49-F238E27FC236}">
                  <a16:creationId xmlns:a16="http://schemas.microsoft.com/office/drawing/2014/main" id="{DA900A38-58AC-40D4-896C-5B66E9712355}"/>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S) 80">
              <a:extLst>
                <a:ext uri="{FF2B5EF4-FFF2-40B4-BE49-F238E27FC236}">
                  <a16:creationId xmlns:a16="http://schemas.microsoft.com/office/drawing/2014/main" id="{53E623E7-180E-4DB5-91B3-48CE8414D8BA}"/>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直線​​コネクタ(S) 81">
              <a:extLst>
                <a:ext uri="{FF2B5EF4-FFF2-40B4-BE49-F238E27FC236}">
                  <a16:creationId xmlns:a16="http://schemas.microsoft.com/office/drawing/2014/main" id="{6C3F2957-4A6D-4C53-A2BC-0ED300AE530D}"/>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直線​​コネクタ(S) 82">
              <a:extLst>
                <a:ext uri="{FF2B5EF4-FFF2-40B4-BE49-F238E27FC236}">
                  <a16:creationId xmlns:a16="http://schemas.microsoft.com/office/drawing/2014/main" id="{29A34577-91E4-43A1-965D-0E340D1398EA}"/>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線​​コネクタ(S) 83">
              <a:extLst>
                <a:ext uri="{FF2B5EF4-FFF2-40B4-BE49-F238E27FC236}">
                  <a16:creationId xmlns:a16="http://schemas.microsoft.com/office/drawing/2014/main" id="{2C7E108E-58D2-4FB5-AFA0-27A86DA9630B}"/>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タイトル 1">
            <a:extLst>
              <a:ext uri="{FF2B5EF4-FFF2-40B4-BE49-F238E27FC236}">
                <a16:creationId xmlns:a16="http://schemas.microsoft.com/office/drawing/2014/main" id="{38B22350-AB76-4020-9872-4E63DFBF96A3}"/>
              </a:ext>
            </a:extLst>
          </p:cNvPr>
          <p:cNvSpPr>
            <a:spLocks noGrp="1"/>
          </p:cNvSpPr>
          <p:nvPr>
            <p:ph type="title" hasCustomPrompt="1"/>
          </p:nvPr>
        </p:nvSpPr>
        <p:spPr>
          <a:xfrm>
            <a:off x="444604" y="689389"/>
            <a:ext cx="5465225" cy="2637455"/>
          </a:xfrm>
          <a:prstGeom prst="rect">
            <a:avLst/>
          </a:prstGeom>
        </p:spPr>
        <p:txBody>
          <a:bodyPr rtlCol="0" anchor="b"/>
          <a:lstStyle>
            <a:lvl1pPr>
              <a:defRPr>
                <a:solidFill>
                  <a:schemeClr val="tx2"/>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86" name="サブタイトル 2">
            <a:extLst>
              <a:ext uri="{FF2B5EF4-FFF2-40B4-BE49-F238E27FC236}">
                <a16:creationId xmlns:a16="http://schemas.microsoft.com/office/drawing/2014/main" id="{89A872D6-4D76-4CD1-9873-C29D72DFD68D}"/>
              </a:ext>
            </a:extLst>
          </p:cNvPr>
          <p:cNvSpPr>
            <a:spLocks noGrp="1"/>
          </p:cNvSpPr>
          <p:nvPr>
            <p:ph type="subTitle" idx="1"/>
          </p:nvPr>
        </p:nvSpPr>
        <p:spPr>
          <a:xfrm>
            <a:off x="453142" y="3602038"/>
            <a:ext cx="5414255" cy="1560594"/>
          </a:xfrm>
          <a:prstGeom prst="rect">
            <a:avLst/>
          </a:prstGeom>
        </p:spPr>
        <p:txBody>
          <a:bodyPr rtlCol="0"/>
          <a:lstStyle>
            <a:lvl1pPr marL="0" indent="0">
              <a:lnSpc>
                <a:spcPct val="100000"/>
              </a:lnSpc>
              <a:buNone/>
              <a:defRPr sz="1800">
                <a:solidFill>
                  <a:schemeClr val="tx2"/>
                </a:solidFill>
                <a:latin typeface="Meiryo UI" panose="020B0604030504040204" pitchFamily="50" charset="-128"/>
                <a:ea typeface="Meiryo UI" panose="020B0604030504040204" pitchFamily="50" charset="-128"/>
              </a:defRPr>
            </a:lvl1pPr>
          </a:lstStyle>
          <a:p>
            <a:pPr algn="l" rtl="0">
              <a:lnSpc>
                <a:spcPct val="110000"/>
              </a:lnSpc>
            </a:pPr>
            <a:r>
              <a:rPr lang="ja-JP" altLang="en-US" noProof="0">
                <a:solidFill>
                  <a:schemeClr val="tx2">
                    <a:alpha val="80000"/>
                  </a:schemeClr>
                </a:solidFill>
              </a:rPr>
              <a:t>マスター サブタイトルの書式設定</a:t>
            </a:r>
            <a:endParaRPr lang="ja-JP" altLang="en-US" noProof="0" dirty="0">
              <a:solidFill>
                <a:schemeClr val="tx2">
                  <a:alpha val="80000"/>
                </a:schemeClr>
              </a:solidFill>
            </a:endParaRPr>
          </a:p>
        </p:txBody>
      </p:sp>
      <p:sp>
        <p:nvSpPr>
          <p:cNvPr id="91" name="日付プレースホルダー 3">
            <a:extLst>
              <a:ext uri="{FF2B5EF4-FFF2-40B4-BE49-F238E27FC236}">
                <a16:creationId xmlns:a16="http://schemas.microsoft.com/office/drawing/2014/main" id="{4986AE78-551F-477B-AF47-E26167A61C65}"/>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tx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47" name="図プレースホルダー 4">
            <a:extLst>
              <a:ext uri="{FF2B5EF4-FFF2-40B4-BE49-F238E27FC236}">
                <a16:creationId xmlns:a16="http://schemas.microsoft.com/office/drawing/2014/main" id="{5C9DFB21-140A-4BCA-8D67-8581312FE9D8}"/>
              </a:ext>
            </a:extLst>
          </p:cNvPr>
          <p:cNvSpPr>
            <a:spLocks noGrp="1"/>
          </p:cNvSpPr>
          <p:nvPr>
            <p:ph type="pic" sz="quarter" idx="15" hasCustomPrompt="1"/>
          </p:nvPr>
        </p:nvSpPr>
        <p:spPr>
          <a:xfrm>
            <a:off x="5996630" y="443884"/>
            <a:ext cx="5909831" cy="5879389"/>
          </a:xfrm>
          <a:prstGeom prst="ellipse">
            <a:avLst/>
          </a:prstGeom>
        </p:spPr>
        <p:txBody>
          <a:bodyPr rtlCol="0" anchor="ctr"/>
          <a:lstStyle>
            <a:lvl1pPr marL="0" indent="0" algn="ctr">
              <a:buNone/>
              <a:defRPr sz="2000">
                <a:solidFill>
                  <a:schemeClr val="tx1"/>
                </a:solidFill>
                <a:latin typeface="Meiryo UI" panose="020B0604030504040204" pitchFamily="50" charset="-128"/>
                <a:ea typeface="Meiryo UI" panose="020B0604030504040204" pitchFamily="50" charset="-128"/>
              </a:defRPr>
            </a:lvl1pPr>
          </a:lstStyle>
          <a:p>
            <a:pPr rtl="0"/>
            <a:r>
              <a:rPr lang="ja-JP" altLang="en-US" noProof="0"/>
              <a:t>クリックして写真を追加</a:t>
            </a:r>
          </a:p>
        </p:txBody>
      </p:sp>
      <p:sp>
        <p:nvSpPr>
          <p:cNvPr id="92" name="フッター プレースホルダー 4">
            <a:extLst>
              <a:ext uri="{FF2B5EF4-FFF2-40B4-BE49-F238E27FC236}">
                <a16:creationId xmlns:a16="http://schemas.microsoft.com/office/drawing/2014/main" id="{19C3F2E1-5471-4835-8A24-5F00674FDEFA}"/>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93" name="スライド番号プレースホルダー 5">
            <a:extLst>
              <a:ext uri="{FF2B5EF4-FFF2-40B4-BE49-F238E27FC236}">
                <a16:creationId xmlns:a16="http://schemas.microsoft.com/office/drawing/2014/main" id="{24B165E2-B012-4272-BBB2-66D70B29AEDC}"/>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10060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sz="7200" spc="-3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4" name="テキスト プレースホルダー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クリックしてマスター テキストのスタイルを編集</a:t>
            </a:r>
          </a:p>
        </p:txBody>
      </p:sp>
      <p:cxnSp>
        <p:nvCxnSpPr>
          <p:cNvPr id="12" name="直線​​コネクタ(S)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長方形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238887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ャプション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sz="7200" spc="-3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4" name="テキスト プレースホルダー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sz="160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クリックしてマスター テキストのスタイルを編集</a:t>
            </a:r>
          </a:p>
        </p:txBody>
      </p:sp>
      <p:cxnSp>
        <p:nvCxnSpPr>
          <p:cNvPr id="12" name="直線​​コネクタ(S)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長方形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a:t>ページ </a:t>
            </a:r>
            <a:fld id="{4A9B5881-4007-4345-955A-79C2656F0C49}" type="slidenum">
              <a:rPr lang="en-US" altLang="ja-JP" noProof="0" smtClean="0"/>
              <a:pPr/>
              <a:t>‹#›</a:t>
            </a:fld>
            <a:endParaRPr lang="ja-JP" altLang="en-US" noProof="0"/>
          </a:p>
        </p:txBody>
      </p:sp>
      <p:sp>
        <p:nvSpPr>
          <p:cNvPr id="8" name="図プレースホルダー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rtlCol="0" anchor="ctr">
            <a:normAutofit/>
          </a:bodyPr>
          <a:lstStyle>
            <a:lvl1pPr marL="0" indent="0" algn="ctr">
              <a:buNone/>
              <a:defRPr sz="1400" i="1">
                <a:latin typeface="Meiryo UI" panose="020B0604030504040204" pitchFamily="50" charset="-128"/>
                <a:ea typeface="Meiryo UI" panose="020B0604030504040204" pitchFamily="50"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画像をここに挿入する</a:t>
            </a:r>
          </a:p>
        </p:txBody>
      </p:sp>
    </p:spTree>
    <p:extLst>
      <p:ext uri="{BB962C8B-B14F-4D97-AF65-F5344CB8AC3E}">
        <p14:creationId xmlns:p14="http://schemas.microsoft.com/office/powerpoint/2010/main" val="2067466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rtlCol="0">
            <a:spAutoFit/>
          </a:bodyPr>
          <a:lstStyle>
            <a:lvl1pPr>
              <a:lnSpc>
                <a:spcPct val="100000"/>
              </a:lnSpc>
              <a:defRPr sz="4000"/>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スライド番号プレースホルダー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332728703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ワイド)">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rtl="0">
              <a:lnSpc>
                <a:spcPct val="100000"/>
              </a:lnSpc>
            </a:pPr>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スライド番号プレースホルダー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110052760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右)">
    <p:spTree>
      <p:nvGrpSpPr>
        <p:cNvPr id="1" name=""/>
        <p:cNvGrpSpPr/>
        <p:nvPr/>
      </p:nvGrpSpPr>
      <p:grpSpPr>
        <a:xfrm>
          <a:off x="0" y="0"/>
          <a:ext cx="0" cy="0"/>
          <a:chOff x="0" y="0"/>
          <a:chExt cx="0" cy="0"/>
        </a:xfrm>
      </p:grpSpPr>
      <p:sp>
        <p:nvSpPr>
          <p:cNvPr id="7" name="図プレースホルダー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rtlCol="0"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画像をここに挿入する</a:t>
            </a:r>
          </a:p>
        </p:txBody>
      </p:sp>
      <p:sp>
        <p:nvSpPr>
          <p:cNvPr id="2" name="タイトル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303301"/>
            <a:ext cx="4695825" cy="1449216"/>
          </a:xfrm>
          <a:solidFill>
            <a:schemeClr val="accent2">
              <a:lumMod val="50000"/>
            </a:schemeClr>
          </a:solidFill>
        </p:spPr>
        <p:txBody>
          <a:bodyPr wrap="square" tIns="108000" bIns="108000" rtlCol="0">
            <a:spAutoFit/>
          </a:bodyPr>
          <a:lstStyle>
            <a:lvl1pPr>
              <a:lnSpc>
                <a:spcPct val="100000"/>
              </a:lnSpc>
              <a:defRPr sz="4000"/>
            </a:lvl1pPr>
          </a:lstStyle>
          <a:p>
            <a:pPr rtl="0"/>
            <a:r>
              <a:rPr lang="ja-JP" altLang="en-US" noProof="0"/>
              <a:t>マスター タイトルのスタイルを編集する</a:t>
            </a:r>
          </a:p>
        </p:txBody>
      </p:sp>
      <p:sp>
        <p:nvSpPr>
          <p:cNvPr id="3" name="コンテンツ プレースホルダー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スライド番号プレースホルダー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2304083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 横方向 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rtlCol="0" anchor="ctr">
            <a:normAutofit/>
          </a:bodyPr>
          <a:lstStyle>
            <a:lvl1pPr>
              <a:defRPr sz="2000"/>
            </a:lvl1pPr>
            <a:lvl2pPr>
              <a:defRPr sz="1800"/>
            </a:lvl2pPr>
            <a:lvl3pPr>
              <a:defRPr sz="1600"/>
            </a:lvl3pPr>
            <a:lvl4pPr>
              <a:defRPr sz="1400"/>
            </a:lvl4pPr>
            <a:lvl5pPr>
              <a:defRPr sz="1400"/>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スライド番号プレースホルダー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1303864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タイトルとコンテンツ - 横方向 2">
    <p:spTree>
      <p:nvGrpSpPr>
        <p:cNvPr id="1" name=""/>
        <p:cNvGrpSpPr/>
        <p:nvPr/>
      </p:nvGrpSpPr>
      <p:grpSpPr>
        <a:xfrm>
          <a:off x="0" y="0"/>
          <a:ext cx="0" cy="0"/>
          <a:chOff x="0" y="0"/>
          <a:chExt cx="0" cy="0"/>
        </a:xfrm>
      </p:grpSpPr>
      <p:sp>
        <p:nvSpPr>
          <p:cNvPr id="17" name="タイトル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rtlCol="0">
            <a:normAutofit/>
          </a:bodyPr>
          <a:lstStyle>
            <a:lvl1pPr>
              <a:lnSpc>
                <a:spcPct val="70000"/>
              </a:lnSpc>
              <a:defRPr sz="5200" spc="-150"/>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rtlCol="0" anchor="ct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スライド番号プレースホルダー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rtlCol="0"/>
          <a:lstStyle>
            <a:lvl1pPr>
              <a:defRPr>
                <a:solidFill>
                  <a:schemeClr val="tx1">
                    <a:lumMod val="85000"/>
                    <a:lumOff val="15000"/>
                  </a:schemeClr>
                </a:solidFill>
              </a:defRPr>
            </a:lvl1pPr>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753608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題​​">
    <p:spTree>
      <p:nvGrpSpPr>
        <p:cNvPr id="1" name=""/>
        <p:cNvGrpSpPr/>
        <p:nvPr/>
      </p:nvGrpSpPr>
      <p:grpSpPr>
        <a:xfrm>
          <a:off x="0" y="0"/>
          <a:ext cx="0" cy="0"/>
          <a:chOff x="0" y="0"/>
          <a:chExt cx="0" cy="0"/>
        </a:xfrm>
      </p:grpSpPr>
      <p:sp useBgFill="1">
        <p:nvSpPr>
          <p:cNvPr id="2" name="長方形 1">
            <a:extLst>
              <a:ext uri="{FF2B5EF4-FFF2-40B4-BE49-F238E27FC236}">
                <a16:creationId xmlns:a16="http://schemas.microsoft.com/office/drawing/2014/main" id="{0F25F0BC-3414-4A4E-82FD-7DE1761A554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 name="長方形 2">
            <a:extLst>
              <a:ext uri="{FF2B5EF4-FFF2-40B4-BE49-F238E27FC236}">
                <a16:creationId xmlns:a16="http://schemas.microsoft.com/office/drawing/2014/main" id="{5136E80E-F44A-4A08-AD5C-C4E6E83A717C}"/>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4" name="フリーフォーム:図形 3">
            <a:extLst>
              <a:ext uri="{FF2B5EF4-FFF2-40B4-BE49-F238E27FC236}">
                <a16:creationId xmlns:a16="http://schemas.microsoft.com/office/drawing/2014/main" id="{C4F02106-B95B-4137-ABA0-DE89F9345654}"/>
              </a:ext>
              <a:ext uri="{C183D7F6-B498-43B3-948B-1728B52AA6E4}">
                <adec:decorative xmlns:adec="http://schemas.microsoft.com/office/drawing/2017/decorative" val="1"/>
              </a:ext>
            </a:extLst>
          </p:cNvPr>
          <p:cNvSpPr/>
          <p:nvPr userDrawn="1"/>
        </p:nvSpPr>
        <p:spPr>
          <a:xfrm rot="10800000">
            <a:off x="3107" y="-6055"/>
            <a:ext cx="12185786" cy="2656696"/>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5" name="直角三角形 4">
            <a:extLst>
              <a:ext uri="{FF2B5EF4-FFF2-40B4-BE49-F238E27FC236}">
                <a16:creationId xmlns:a16="http://schemas.microsoft.com/office/drawing/2014/main" id="{86F50E1B-B981-4FF3-B7D0-ED31A0707BAE}"/>
              </a:ext>
              <a:ext uri="{C183D7F6-B498-43B3-948B-1728B52AA6E4}">
                <adec:decorative xmlns:adec="http://schemas.microsoft.com/office/drawing/2017/decorative" val="1"/>
              </a:ext>
            </a:extLst>
          </p:cNvPr>
          <p:cNvSpPr/>
          <p:nvPr userDrawn="1"/>
        </p:nvSpPr>
        <p:spPr>
          <a:xfrm rot="13500000">
            <a:off x="-266903" y="3535448"/>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 name="フリーフォーム:図形 5">
            <a:extLst>
              <a:ext uri="{FF2B5EF4-FFF2-40B4-BE49-F238E27FC236}">
                <a16:creationId xmlns:a16="http://schemas.microsoft.com/office/drawing/2014/main" id="{0AE35541-C201-4A8C-8E97-2CF46579AF03}"/>
              </a:ext>
              <a:ext uri="{C183D7F6-B498-43B3-948B-1728B52AA6E4}">
                <adec:decorative xmlns:adec="http://schemas.microsoft.com/office/drawing/2017/decorative" val="1"/>
              </a:ext>
            </a:extLst>
          </p:cNvPr>
          <p:cNvSpPr/>
          <p:nvPr userDrawn="1"/>
        </p:nvSpPr>
        <p:spPr>
          <a:xfrm>
            <a:off x="36273" y="5198354"/>
            <a:ext cx="2602925" cy="1671572"/>
          </a:xfrm>
          <a:custGeom>
            <a:avLst/>
            <a:gdLst>
              <a:gd name="connsiteX0" fmla="*/ 281723 w 2602925"/>
              <a:gd name="connsiteY0" fmla="*/ 0 h 1671572"/>
              <a:gd name="connsiteX1" fmla="*/ 2538665 w 2602925"/>
              <a:gd name="connsiteY1" fmla="*/ 1496001 h 1671572"/>
              <a:gd name="connsiteX2" fmla="*/ 2602925 w 2602925"/>
              <a:gd name="connsiteY2" fmla="*/ 1671572 h 1671572"/>
              <a:gd name="connsiteX3" fmla="*/ 1714953 w 2602925"/>
              <a:gd name="connsiteY3" fmla="*/ 1671572 h 1671572"/>
              <a:gd name="connsiteX4" fmla="*/ 1633707 w 2602925"/>
              <a:gd name="connsiteY4" fmla="*/ 1537837 h 1671572"/>
              <a:gd name="connsiteX5" fmla="*/ 281722 w 2602925"/>
              <a:gd name="connsiteY5" fmla="*/ 818992 h 1671572"/>
              <a:gd name="connsiteX6" fmla="*/ 115019 w 2602925"/>
              <a:gd name="connsiteY6" fmla="*/ 827410 h 1671572"/>
              <a:gd name="connsiteX7" fmla="*/ 0 w 2602925"/>
              <a:gd name="connsiteY7" fmla="*/ 844964 h 1671572"/>
              <a:gd name="connsiteX8" fmla="*/ 0 w 2602925"/>
              <a:gd name="connsiteY8" fmla="*/ 17421 h 1671572"/>
              <a:gd name="connsiteX9" fmla="*/ 31283 w 2602925"/>
              <a:gd name="connsiteY9" fmla="*/ 12646 h 1671572"/>
              <a:gd name="connsiteX10" fmla="*/ 281723 w 2602925"/>
              <a:gd name="connsiteY10" fmla="*/ 0 h 16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2925" h="1671572">
                <a:moveTo>
                  <a:pt x="281723" y="0"/>
                </a:moveTo>
                <a:cubicBezTo>
                  <a:pt x="1296311" y="0"/>
                  <a:pt x="2166821" y="616864"/>
                  <a:pt x="2538665" y="1496001"/>
                </a:cubicBezTo>
                <a:lnTo>
                  <a:pt x="2602925" y="1671572"/>
                </a:lnTo>
                <a:lnTo>
                  <a:pt x="1714953" y="1671572"/>
                </a:lnTo>
                <a:lnTo>
                  <a:pt x="1633707" y="1537837"/>
                </a:lnTo>
                <a:cubicBezTo>
                  <a:pt x="1340706" y="1104138"/>
                  <a:pt x="844514" y="818992"/>
                  <a:pt x="281722" y="818992"/>
                </a:cubicBezTo>
                <a:cubicBezTo>
                  <a:pt x="225443" y="818992"/>
                  <a:pt x="169830" y="821844"/>
                  <a:pt x="115019" y="827410"/>
                </a:cubicBezTo>
                <a:lnTo>
                  <a:pt x="0" y="844964"/>
                </a:lnTo>
                <a:lnTo>
                  <a:pt x="0" y="17421"/>
                </a:lnTo>
                <a:lnTo>
                  <a:pt x="31283" y="12646"/>
                </a:lnTo>
                <a:cubicBezTo>
                  <a:pt x="113626" y="4284"/>
                  <a:pt x="197174" y="0"/>
                  <a:pt x="281723"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tx1"/>
              </a:solidFill>
              <a:latin typeface="Meiryo UI" panose="020B0604030504040204" pitchFamily="50" charset="-128"/>
              <a:ea typeface="Meiryo UI" panose="020B0604030504040204" pitchFamily="50" charset="-128"/>
            </a:endParaRPr>
          </a:p>
        </p:txBody>
      </p:sp>
      <p:grpSp>
        <p:nvGrpSpPr>
          <p:cNvPr id="7" name="グループ 6">
            <a:extLst>
              <a:ext uri="{FF2B5EF4-FFF2-40B4-BE49-F238E27FC236}">
                <a16:creationId xmlns:a16="http://schemas.microsoft.com/office/drawing/2014/main" id="{2D77D8A9-52A9-426B-A7FA-8F0D57A03862}"/>
              </a:ext>
              <a:ext uri="{C183D7F6-B498-43B3-948B-1728B52AA6E4}">
                <adec:decorative xmlns:adec="http://schemas.microsoft.com/office/drawing/2017/decorative" val="1"/>
              </a:ext>
            </a:extLst>
          </p:cNvPr>
          <p:cNvGrpSpPr/>
          <p:nvPr userDrawn="1"/>
        </p:nvGrpSpPr>
        <p:grpSpPr>
          <a:xfrm>
            <a:off x="0" y="0"/>
            <a:ext cx="12214827" cy="6858000"/>
            <a:chOff x="-6214" y="-1"/>
            <a:chExt cx="12214827" cy="6858000"/>
          </a:xfrm>
        </p:grpSpPr>
        <p:cxnSp>
          <p:nvCxnSpPr>
            <p:cNvPr id="8" name="直線​​コネクタ(S) 7">
              <a:extLst>
                <a:ext uri="{FF2B5EF4-FFF2-40B4-BE49-F238E27FC236}">
                  <a16:creationId xmlns:a16="http://schemas.microsoft.com/office/drawing/2014/main" id="{9FBA36D2-108E-4BCE-B00B-7AADE262EBA8}"/>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87CCA430-E045-49A4-BBFA-58E62DB70C12}"/>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0A8F23F5-C38C-4F4D-AC9D-53EE5C805B3C}"/>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S) 10">
              <a:extLst>
                <a:ext uri="{FF2B5EF4-FFF2-40B4-BE49-F238E27FC236}">
                  <a16:creationId xmlns:a16="http://schemas.microsoft.com/office/drawing/2014/main" id="{E9F8BEAE-4D02-4E92-BF07-2B52C1DC6AAC}"/>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1CECE1E3-E88F-4BF4-91A1-21CE42A919ED}"/>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S) 12">
              <a:extLst>
                <a:ext uri="{FF2B5EF4-FFF2-40B4-BE49-F238E27FC236}">
                  <a16:creationId xmlns:a16="http://schemas.microsoft.com/office/drawing/2014/main" id="{CF3597D0-8C2B-4DF1-A82D-B7AED489FAA9}"/>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988A03C0-2CF4-4311-BFE9-050460F9B2B4}"/>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29DD4F0C-1AB6-4919-A06A-C33148C95772}"/>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S) 15">
              <a:extLst>
                <a:ext uri="{FF2B5EF4-FFF2-40B4-BE49-F238E27FC236}">
                  <a16:creationId xmlns:a16="http://schemas.microsoft.com/office/drawing/2014/main" id="{4F9DCDAB-1034-49DC-B20D-5B3AC4DDA949}"/>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S) 16">
              <a:extLst>
                <a:ext uri="{FF2B5EF4-FFF2-40B4-BE49-F238E27FC236}">
                  <a16:creationId xmlns:a16="http://schemas.microsoft.com/office/drawing/2014/main" id="{E03569C8-7E1D-4D32-880E-03A713BC8EC2}"/>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D787C248-294D-4430-9163-A18DB7A0E58F}"/>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S) 18">
              <a:extLst>
                <a:ext uri="{FF2B5EF4-FFF2-40B4-BE49-F238E27FC236}">
                  <a16:creationId xmlns:a16="http://schemas.microsoft.com/office/drawing/2014/main" id="{B4E8BBE7-F812-4E02-8220-479D4B2E9DB2}"/>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2AA42D07-05F3-4BE3-81BF-B5F84474EF19}"/>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S) 20">
              <a:extLst>
                <a:ext uri="{FF2B5EF4-FFF2-40B4-BE49-F238E27FC236}">
                  <a16:creationId xmlns:a16="http://schemas.microsoft.com/office/drawing/2014/main" id="{2E1C5E67-B32B-49DC-BF5E-D25C7CF20873}"/>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S) 21">
              <a:extLst>
                <a:ext uri="{FF2B5EF4-FFF2-40B4-BE49-F238E27FC236}">
                  <a16:creationId xmlns:a16="http://schemas.microsoft.com/office/drawing/2014/main" id="{16B1788E-1754-47A2-853A-6FE39EEB1E03}"/>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S) 22">
              <a:extLst>
                <a:ext uri="{FF2B5EF4-FFF2-40B4-BE49-F238E27FC236}">
                  <a16:creationId xmlns:a16="http://schemas.microsoft.com/office/drawing/2014/main" id="{57682792-A763-4918-B362-26D487DE471E}"/>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CD52BF25-0CAE-4903-A7E6-8A7768DD1F70}"/>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S) 24">
              <a:extLst>
                <a:ext uri="{FF2B5EF4-FFF2-40B4-BE49-F238E27FC236}">
                  <a16:creationId xmlns:a16="http://schemas.microsoft.com/office/drawing/2014/main" id="{6A14A49A-F4B0-444F-8BA5-9DC89AC760A0}"/>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S) 25">
              <a:extLst>
                <a:ext uri="{FF2B5EF4-FFF2-40B4-BE49-F238E27FC236}">
                  <a16:creationId xmlns:a16="http://schemas.microsoft.com/office/drawing/2014/main" id="{7D09471A-4DE2-47CD-AED8-27D5B1050BDC}"/>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コネクタ(S) 26">
              <a:extLst>
                <a:ext uri="{FF2B5EF4-FFF2-40B4-BE49-F238E27FC236}">
                  <a16:creationId xmlns:a16="http://schemas.microsoft.com/office/drawing/2014/main" id="{74C0A412-5D4A-44E9-9738-BD17D84887C4}"/>
                </a:ext>
              </a:extLst>
            </p:cNvPr>
            <p:cNvCxnSpPr>
              <a:cxnSpLocks/>
            </p:cNvCxnSpPr>
            <p:nvPr/>
          </p:nvCxnSpPr>
          <p:spPr>
            <a:xfrm>
              <a:off x="-6214"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S) 27">
              <a:extLst>
                <a:ext uri="{FF2B5EF4-FFF2-40B4-BE49-F238E27FC236}">
                  <a16:creationId xmlns:a16="http://schemas.microsoft.com/office/drawing/2014/main" id="{32F41B69-68CE-41EF-BBED-1CD4FF7A9F0B}"/>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S) 28">
              <a:extLst>
                <a:ext uri="{FF2B5EF4-FFF2-40B4-BE49-F238E27FC236}">
                  <a16:creationId xmlns:a16="http://schemas.microsoft.com/office/drawing/2014/main" id="{53B5DECC-07DB-431C-88EC-3AEE965EC130}"/>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S) 29">
              <a:extLst>
                <a:ext uri="{FF2B5EF4-FFF2-40B4-BE49-F238E27FC236}">
                  <a16:creationId xmlns:a16="http://schemas.microsoft.com/office/drawing/2014/main" id="{66CE55D3-190F-47D1-98A6-D7281E51E020}"/>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S) 30">
              <a:extLst>
                <a:ext uri="{FF2B5EF4-FFF2-40B4-BE49-F238E27FC236}">
                  <a16:creationId xmlns:a16="http://schemas.microsoft.com/office/drawing/2014/main" id="{A0324378-6046-45CC-A273-AE16EFF671D7}"/>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S) 31">
              <a:extLst>
                <a:ext uri="{FF2B5EF4-FFF2-40B4-BE49-F238E27FC236}">
                  <a16:creationId xmlns:a16="http://schemas.microsoft.com/office/drawing/2014/main" id="{0190AD03-D044-4A15-879F-BC87B702ABED}"/>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S) 32">
              <a:extLst>
                <a:ext uri="{FF2B5EF4-FFF2-40B4-BE49-F238E27FC236}">
                  <a16:creationId xmlns:a16="http://schemas.microsoft.com/office/drawing/2014/main" id="{59B3C48A-196D-4BE2-A7CD-848178CCFCAD}"/>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S) 33">
              <a:extLst>
                <a:ext uri="{FF2B5EF4-FFF2-40B4-BE49-F238E27FC236}">
                  <a16:creationId xmlns:a16="http://schemas.microsoft.com/office/drawing/2014/main" id="{F4F5DF92-38A4-42C0-8492-7C34DBFEF333}"/>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S) 34">
              <a:extLst>
                <a:ext uri="{FF2B5EF4-FFF2-40B4-BE49-F238E27FC236}">
                  <a16:creationId xmlns:a16="http://schemas.microsoft.com/office/drawing/2014/main" id="{AC093942-8F5E-4520-8571-946A6E5CEBA3}"/>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S) 35">
              <a:extLst>
                <a:ext uri="{FF2B5EF4-FFF2-40B4-BE49-F238E27FC236}">
                  <a16:creationId xmlns:a16="http://schemas.microsoft.com/office/drawing/2014/main" id="{A648E900-15FD-4793-A783-15BD86852618}"/>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タイトル 1">
            <a:extLst>
              <a:ext uri="{FF2B5EF4-FFF2-40B4-BE49-F238E27FC236}">
                <a16:creationId xmlns:a16="http://schemas.microsoft.com/office/drawing/2014/main" id="{5DF337DA-C179-4649-9021-51ECBB849B65}"/>
              </a:ext>
            </a:extLst>
          </p:cNvPr>
          <p:cNvSpPr>
            <a:spLocks noGrp="1"/>
          </p:cNvSpPr>
          <p:nvPr>
            <p:ph type="title"/>
          </p:nvPr>
        </p:nvSpPr>
        <p:spPr>
          <a:xfrm>
            <a:off x="457200" y="3520914"/>
            <a:ext cx="5552414" cy="2727486"/>
          </a:xfrm>
          <a:prstGeom prst="rect">
            <a:avLst/>
          </a:prstGeom>
        </p:spPr>
        <p:txBody>
          <a:bodyPr rtlCol="0" anchor="t">
            <a:normAutofit/>
          </a:bodyPr>
          <a:lstStyle>
            <a:lvl1pPr>
              <a:defRPr>
                <a:solidFill>
                  <a:schemeClr val="tx2"/>
                </a:solidFill>
                <a:latin typeface="Meiryo UI" panose="020B0604030504040204" pitchFamily="50" charset="-128"/>
                <a:ea typeface="Meiryo UI" panose="020B0604030504040204" pitchFamily="50" charset="-128"/>
              </a:defRPr>
            </a:lvl1pPr>
          </a:lstStyle>
          <a:p>
            <a:pPr rtl="0">
              <a:lnSpc>
                <a:spcPct val="110000"/>
              </a:lnSpc>
            </a:pPr>
            <a:r>
              <a:rPr lang="ja-JP" altLang="en-US" noProof="0">
                <a:solidFill>
                  <a:schemeClr val="tx2"/>
                </a:solidFill>
              </a:rPr>
              <a:t>マスター タイトルの書式設定</a:t>
            </a:r>
            <a:endParaRPr lang="ja-JP" altLang="en-US" noProof="0">
              <a:solidFill>
                <a:schemeClr val="tx2"/>
              </a:solidFill>
              <a:cs typeface="Posterama" panose="020B0504020200020000" pitchFamily="34" charset="0"/>
            </a:endParaRPr>
          </a:p>
        </p:txBody>
      </p:sp>
      <p:sp>
        <p:nvSpPr>
          <p:cNvPr id="50" name="図プレースホルダー 44">
            <a:extLst>
              <a:ext uri="{FF2B5EF4-FFF2-40B4-BE49-F238E27FC236}">
                <a16:creationId xmlns:a16="http://schemas.microsoft.com/office/drawing/2014/main" id="{CDAEDC08-93B5-4CC2-A77F-91F47AD1D735}"/>
              </a:ext>
            </a:extLst>
          </p:cNvPr>
          <p:cNvSpPr>
            <a:spLocks noGrp="1"/>
          </p:cNvSpPr>
          <p:nvPr>
            <p:ph type="pic" sz="quarter" idx="13" hasCustomPrompt="1"/>
          </p:nvPr>
        </p:nvSpPr>
        <p:spPr>
          <a:xfrm>
            <a:off x="190500" y="195263"/>
            <a:ext cx="5837238" cy="2960687"/>
          </a:xfrm>
          <a:prstGeom prst="rect">
            <a:avLst/>
          </a:prstGeom>
        </p:spPr>
        <p:txBody>
          <a:bodyPr rtlCol="0"/>
          <a:lstStyle>
            <a:lvl1pPr marL="0" indent="0" algn="ctr">
              <a:buNone/>
              <a:defRPr>
                <a:solidFill>
                  <a:schemeClr val="tx2"/>
                </a:solidFill>
                <a:latin typeface="Meiryo UI" panose="020B0604030504040204" pitchFamily="50" charset="-128"/>
                <a:ea typeface="Meiryo UI" panose="020B0604030504040204" pitchFamily="50" charset="-128"/>
              </a:defRPr>
            </a:lvl1pPr>
          </a:lstStyle>
          <a:p>
            <a:pPr rtl="0"/>
            <a:r>
              <a:rPr lang="ja-JP" altLang="en-US" noProof="0"/>
              <a:t>こちらに写真を挿入</a:t>
            </a:r>
          </a:p>
        </p:txBody>
      </p:sp>
      <p:sp>
        <p:nvSpPr>
          <p:cNvPr id="51" name="図プレースホルダー 48">
            <a:extLst>
              <a:ext uri="{FF2B5EF4-FFF2-40B4-BE49-F238E27FC236}">
                <a16:creationId xmlns:a16="http://schemas.microsoft.com/office/drawing/2014/main" id="{C34DF4FD-6356-4CA5-9E6F-749666E2D43A}"/>
              </a:ext>
            </a:extLst>
          </p:cNvPr>
          <p:cNvSpPr>
            <a:spLocks noGrp="1"/>
          </p:cNvSpPr>
          <p:nvPr>
            <p:ph type="pic" sz="quarter" idx="14" hasCustomPrompt="1"/>
          </p:nvPr>
        </p:nvSpPr>
        <p:spPr>
          <a:xfrm>
            <a:off x="6164265" y="184840"/>
            <a:ext cx="5841996" cy="2987199"/>
          </a:xfrm>
          <a:prstGeom prst="rect">
            <a:avLst/>
          </a:prstGeom>
        </p:spPr>
        <p:txBody>
          <a:bodyPr rtlCol="0"/>
          <a:lstStyle>
            <a:lvl1pPr marL="0" indent="0" algn="ctr">
              <a:buNone/>
              <a:defRPr>
                <a:solidFill>
                  <a:schemeClr val="tx2"/>
                </a:solidFill>
                <a:latin typeface="Meiryo UI" panose="020B0604030504040204" pitchFamily="50" charset="-128"/>
                <a:ea typeface="Meiryo UI" panose="020B0604030504040204" pitchFamily="50" charset="-128"/>
              </a:defRPr>
            </a:lvl1pPr>
          </a:lstStyle>
          <a:p>
            <a:pPr rtl="0"/>
            <a:r>
              <a:rPr lang="ja-JP" altLang="en-US" noProof="0"/>
              <a:t>こちらに写真を挿入</a:t>
            </a:r>
          </a:p>
        </p:txBody>
      </p:sp>
      <p:sp>
        <p:nvSpPr>
          <p:cNvPr id="39" name="コンテンツ プレースホルダー 38">
            <a:extLst>
              <a:ext uri="{FF2B5EF4-FFF2-40B4-BE49-F238E27FC236}">
                <a16:creationId xmlns:a16="http://schemas.microsoft.com/office/drawing/2014/main" id="{9C696AEE-49AB-4D07-90D6-AD1902517231}"/>
              </a:ext>
            </a:extLst>
          </p:cNvPr>
          <p:cNvSpPr>
            <a:spLocks noGrp="1"/>
          </p:cNvSpPr>
          <p:nvPr>
            <p:ph sz="quarter" idx="15" hasCustomPrompt="1"/>
          </p:nvPr>
        </p:nvSpPr>
        <p:spPr>
          <a:xfrm>
            <a:off x="6189663" y="3525611"/>
            <a:ext cx="5816600" cy="2720975"/>
          </a:xfrm>
          <a:prstGeom prst="rect">
            <a:avLst/>
          </a:prstGeom>
        </p:spPr>
        <p:txBody>
          <a:bodyPr rtlCol="0"/>
          <a:lstStyle>
            <a:lvl1pPr marL="0" indent="0">
              <a:buNone/>
              <a:defRPr sz="2400">
                <a:solidFill>
                  <a:schemeClr val="tx2"/>
                </a:solidFill>
                <a:latin typeface="Meiryo UI" panose="020B0604030504040204" pitchFamily="50" charset="-128"/>
                <a:ea typeface="Meiryo UI" panose="020B0604030504040204" pitchFamily="50" charset="-128"/>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rtl="0"/>
            <a:r>
              <a:rPr lang="ja-JP" altLang="en-US" noProof="0"/>
              <a:t>クリックしてテキストを追加</a:t>
            </a:r>
          </a:p>
        </p:txBody>
      </p:sp>
      <p:sp>
        <p:nvSpPr>
          <p:cNvPr id="52" name="日付プレースホルダー 3">
            <a:extLst>
              <a:ext uri="{FF2B5EF4-FFF2-40B4-BE49-F238E27FC236}">
                <a16:creationId xmlns:a16="http://schemas.microsoft.com/office/drawing/2014/main" id="{CEABCB88-BA9F-47D3-A787-DF88895F2557}"/>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tx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53" name="フッター プレースホルダー 4">
            <a:extLst>
              <a:ext uri="{FF2B5EF4-FFF2-40B4-BE49-F238E27FC236}">
                <a16:creationId xmlns:a16="http://schemas.microsoft.com/office/drawing/2014/main" id="{6244155B-5D28-4D19-90C2-1FBB57AA8E80}"/>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54" name="スライド番号プレースホルダー 5">
            <a:extLst>
              <a:ext uri="{FF2B5EF4-FFF2-40B4-BE49-F238E27FC236}">
                <a16:creationId xmlns:a16="http://schemas.microsoft.com/office/drawing/2014/main" id="{E2F1D5A7-A160-4678-8595-C5E217295F85}"/>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8827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タイトルとコンテンツ - 横方向 3">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
        <p:nvSpPr>
          <p:cNvPr id="5" name="コンテンツ プレースホルダー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タイトル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1449216"/>
          </a:xfrm>
          <a:solidFill>
            <a:schemeClr val="accent2">
              <a:lumMod val="50000"/>
            </a:schemeClr>
          </a:solidFill>
        </p:spPr>
        <p:txBody>
          <a:bodyPr wrap="square" tIns="108000" bIns="108000" rtlCol="0" anchor="t">
            <a:spAutoFit/>
          </a:bodyPr>
          <a:lstStyle>
            <a:lvl1pPr>
              <a:lnSpc>
                <a:spcPct val="100000"/>
              </a:lnSpc>
              <a:defRPr sz="4000"/>
            </a:lvl1pPr>
          </a:lstStyle>
          <a:p>
            <a:pPr rtl="0"/>
            <a:r>
              <a:rPr lang="ja-JP" altLang="en-US" noProof="0"/>
              <a:t>マスター タイトルの書式設定</a:t>
            </a:r>
          </a:p>
        </p:txBody>
      </p:sp>
    </p:spTree>
    <p:extLst>
      <p:ext uri="{BB962C8B-B14F-4D97-AF65-F5344CB8AC3E}">
        <p14:creationId xmlns:p14="http://schemas.microsoft.com/office/powerpoint/2010/main" val="3191323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rtlCol="0" anchor="b"/>
          <a:lstStyle>
            <a:lvl1pPr>
              <a:defRPr sz="6000"/>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マスター テキストの書式設定</a:t>
            </a:r>
          </a:p>
        </p:txBody>
      </p:sp>
      <p:sp>
        <p:nvSpPr>
          <p:cNvPr id="4" name="スライド番号プレースホルダー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29072298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AB651-5612-4E6A-9B35-A555D082EC2F}"/>
              </a:ext>
            </a:extLst>
          </p:cNvPr>
          <p:cNvSpPr>
            <a:spLocks noGrp="1"/>
          </p:cNvSpPr>
          <p:nvPr>
            <p:ph type="title"/>
          </p:nvPr>
        </p:nvSpPr>
        <p:spPr/>
        <p:txBody>
          <a:bodyPr rtlCol="0"/>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コンテンツ プレースホルダー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スライド番号プレースホルダー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143386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rtlCol="0"/>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スライド番号プレースホルダー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1916930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F2623-2255-4BBA-9577-B3A3FD2AE8E8}"/>
              </a:ext>
            </a:extLst>
          </p:cNvPr>
          <p:cNvSpPr>
            <a:spLocks noGrp="1"/>
          </p:cNvSpPr>
          <p:nvPr>
            <p:ph type="title"/>
          </p:nvPr>
        </p:nvSpPr>
        <p:spPr/>
        <p:txBody>
          <a:bodyPr rtlCol="0"/>
          <a:lstStyle/>
          <a:p>
            <a:pPr rtl="0"/>
            <a:r>
              <a:rPr lang="ja-JP" altLang="en-US" noProof="0"/>
              <a:t>マスター タイトルの書式設定</a:t>
            </a:r>
          </a:p>
        </p:txBody>
      </p:sp>
      <p:sp>
        <p:nvSpPr>
          <p:cNvPr id="3" name="スライド番号プレースホルダー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4240353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769928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rtlCol="0" anchor="b"/>
          <a:lstStyle>
            <a:lvl1pPr>
              <a:defRPr sz="3200"/>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テキスト プレースホルダー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5" name="スライド番号プレースホルダー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rtlCol="0"/>
          <a:lstStyle/>
          <a:p>
            <a:pPr rtl="0"/>
            <a:r>
              <a:rPr lang="ja-JP" altLang="en-US" noProof="0"/>
              <a:t>ページ </a:t>
            </a:r>
            <a:fld id="{4A9B5881-4007-4345-955A-79C2656F0C49}" type="slidenum">
              <a:rPr lang="en-US" altLang="ja-JP" noProof="0" smtClean="0"/>
              <a:pPr/>
              <a:t>‹#›</a:t>
            </a:fld>
            <a:endParaRPr lang="ja-JP" altLang="en-US" noProof="0"/>
          </a:p>
        </p:txBody>
      </p:sp>
    </p:spTree>
    <p:extLst>
      <p:ext uri="{BB962C8B-B14F-4D97-AF65-F5344CB8AC3E}">
        <p14:creationId xmlns:p14="http://schemas.microsoft.com/office/powerpoint/2010/main" val="1382067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719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3226164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3375964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sp useBgFill="1">
        <p:nvSpPr>
          <p:cNvPr id="2" name="長方形 1">
            <a:extLst>
              <a:ext uri="{FF2B5EF4-FFF2-40B4-BE49-F238E27FC236}">
                <a16:creationId xmlns:a16="http://schemas.microsoft.com/office/drawing/2014/main" id="{88878880-76F2-45B5-916B-36E7EE2B1CFF}"/>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 name="長方形 2">
            <a:extLst>
              <a:ext uri="{FF2B5EF4-FFF2-40B4-BE49-F238E27FC236}">
                <a16:creationId xmlns:a16="http://schemas.microsoft.com/office/drawing/2014/main" id="{1B75C3C8-6E32-4269-9316-DC942E00A4E2}"/>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4" name="直角三角形 3">
            <a:extLst>
              <a:ext uri="{FF2B5EF4-FFF2-40B4-BE49-F238E27FC236}">
                <a16:creationId xmlns:a16="http://schemas.microsoft.com/office/drawing/2014/main" id="{247C2144-3704-461F-AEA4-5AD7F2A4BA9E}"/>
              </a:ext>
              <a:ext uri="{C183D7F6-B498-43B3-948B-1728B52AA6E4}">
                <adec:decorative xmlns:adec="http://schemas.microsoft.com/office/drawing/2017/decorative" val="1"/>
              </a:ext>
            </a:extLst>
          </p:cNvPr>
          <p:cNvSpPr/>
          <p:nvPr userDrawn="1"/>
        </p:nvSpPr>
        <p:spPr>
          <a:xfrm rot="13500000">
            <a:off x="-284145" y="1559143"/>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5" name="フローチャート:ドキュメント 4">
            <a:extLst>
              <a:ext uri="{FF2B5EF4-FFF2-40B4-BE49-F238E27FC236}">
                <a16:creationId xmlns:a16="http://schemas.microsoft.com/office/drawing/2014/main" id="{5C2F4A0D-E022-45C1-A4F2-BDD40ECBB273}"/>
              </a:ext>
              <a:ext uri="{C183D7F6-B498-43B3-948B-1728B52AA6E4}">
                <adec:decorative xmlns:adec="http://schemas.microsoft.com/office/drawing/2017/decorative" val="1"/>
              </a:ext>
            </a:extLst>
          </p:cNvPr>
          <p:cNvSpPr/>
          <p:nvPr userDrawn="1"/>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tx1"/>
              </a:solidFill>
              <a:latin typeface="Meiryo UI" panose="020B0604030504040204" pitchFamily="50" charset="-128"/>
              <a:ea typeface="Meiryo UI" panose="020B0604030504040204" pitchFamily="50" charset="-128"/>
            </a:endParaRPr>
          </a:p>
        </p:txBody>
      </p:sp>
      <p:grpSp>
        <p:nvGrpSpPr>
          <p:cNvPr id="6" name="グループ 5">
            <a:extLst>
              <a:ext uri="{FF2B5EF4-FFF2-40B4-BE49-F238E27FC236}">
                <a16:creationId xmlns:a16="http://schemas.microsoft.com/office/drawing/2014/main" id="{3B95DAD1-C9F8-42EA-938C-AD799D0D1D1F}"/>
              </a:ext>
              <a:ext uri="{C183D7F6-B498-43B3-948B-1728B52AA6E4}">
                <adec:decorative xmlns:adec="http://schemas.microsoft.com/office/drawing/2017/decorative" val="1"/>
              </a:ext>
            </a:extLst>
          </p:cNvPr>
          <p:cNvGrpSpPr/>
          <p:nvPr userDrawn="1"/>
        </p:nvGrpSpPr>
        <p:grpSpPr>
          <a:xfrm>
            <a:off x="0" y="0"/>
            <a:ext cx="12214827" cy="6858000"/>
            <a:chOff x="-6214" y="-1"/>
            <a:chExt cx="12214827" cy="6858000"/>
          </a:xfrm>
        </p:grpSpPr>
        <p:cxnSp>
          <p:nvCxnSpPr>
            <p:cNvPr id="7" name="直線​​コネクタ(S) 6">
              <a:extLst>
                <a:ext uri="{FF2B5EF4-FFF2-40B4-BE49-F238E27FC236}">
                  <a16:creationId xmlns:a16="http://schemas.microsoft.com/office/drawing/2014/main" id="{CE106CB0-0456-42D2-9064-D8307EE2EE64}"/>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S) 7">
              <a:extLst>
                <a:ext uri="{FF2B5EF4-FFF2-40B4-BE49-F238E27FC236}">
                  <a16:creationId xmlns:a16="http://schemas.microsoft.com/office/drawing/2014/main" id="{B6564272-B469-4B76-89B3-EAE1C5EA5577}"/>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9C812937-53FC-4F40-9E1F-62BD5DC5C8EA}"/>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D5C30D30-0592-4A8D-9BFB-E39327DEB08D}"/>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S) 10">
              <a:extLst>
                <a:ext uri="{FF2B5EF4-FFF2-40B4-BE49-F238E27FC236}">
                  <a16:creationId xmlns:a16="http://schemas.microsoft.com/office/drawing/2014/main" id="{B5EF5218-294E-41E0-B835-6CD21C0AB503}"/>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64EAD817-B289-4780-AF71-3A814DA15175}"/>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S) 12">
              <a:extLst>
                <a:ext uri="{FF2B5EF4-FFF2-40B4-BE49-F238E27FC236}">
                  <a16:creationId xmlns:a16="http://schemas.microsoft.com/office/drawing/2014/main" id="{015FE1B7-342F-44E3-9A5F-4320F4B56F12}"/>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F304BD3-68AC-49BC-8B74-71637404CEEC}"/>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B0859D2C-72C4-411A-BD82-8368DDC03513}"/>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S) 15">
              <a:extLst>
                <a:ext uri="{FF2B5EF4-FFF2-40B4-BE49-F238E27FC236}">
                  <a16:creationId xmlns:a16="http://schemas.microsoft.com/office/drawing/2014/main" id="{7B22EA31-AED9-4314-8509-4087F82F1112}"/>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S) 16">
              <a:extLst>
                <a:ext uri="{FF2B5EF4-FFF2-40B4-BE49-F238E27FC236}">
                  <a16:creationId xmlns:a16="http://schemas.microsoft.com/office/drawing/2014/main" id="{74E3D353-A425-4930-AC93-9A9F93EC07EF}"/>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E75827C0-9081-4304-98D0-28375902854E}"/>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S) 18">
              <a:extLst>
                <a:ext uri="{FF2B5EF4-FFF2-40B4-BE49-F238E27FC236}">
                  <a16:creationId xmlns:a16="http://schemas.microsoft.com/office/drawing/2014/main" id="{7FBC916B-3AAC-4825-8D0F-923D60C0DA4E}"/>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13085D6A-11B7-416E-9A80-085550712976}"/>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S) 20">
              <a:extLst>
                <a:ext uri="{FF2B5EF4-FFF2-40B4-BE49-F238E27FC236}">
                  <a16:creationId xmlns:a16="http://schemas.microsoft.com/office/drawing/2014/main" id="{F1619986-89C6-4164-BD69-5117CB5E3D0D}"/>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S) 21">
              <a:extLst>
                <a:ext uri="{FF2B5EF4-FFF2-40B4-BE49-F238E27FC236}">
                  <a16:creationId xmlns:a16="http://schemas.microsoft.com/office/drawing/2014/main" id="{3D63A74F-F1A7-4546-BCB1-3C49033B344A}"/>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S) 22">
              <a:extLst>
                <a:ext uri="{FF2B5EF4-FFF2-40B4-BE49-F238E27FC236}">
                  <a16:creationId xmlns:a16="http://schemas.microsoft.com/office/drawing/2014/main" id="{348BEE97-AC71-4466-82E9-05302D19D2B2}"/>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BFB7EA87-48DE-40EC-97C4-1119D6E0BCFB}"/>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S) 24">
              <a:extLst>
                <a:ext uri="{FF2B5EF4-FFF2-40B4-BE49-F238E27FC236}">
                  <a16:creationId xmlns:a16="http://schemas.microsoft.com/office/drawing/2014/main" id="{6709E735-55F1-46BE-964B-17589798C459}"/>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S) 25">
              <a:extLst>
                <a:ext uri="{FF2B5EF4-FFF2-40B4-BE49-F238E27FC236}">
                  <a16:creationId xmlns:a16="http://schemas.microsoft.com/office/drawing/2014/main" id="{0AE224F2-AB69-40F3-83FC-5A1C2985F114}"/>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コネクタ(S) 26">
              <a:extLst>
                <a:ext uri="{FF2B5EF4-FFF2-40B4-BE49-F238E27FC236}">
                  <a16:creationId xmlns:a16="http://schemas.microsoft.com/office/drawing/2014/main" id="{10841DFB-48FF-4E4C-BD80-FAEDD9869CA5}"/>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S) 27">
              <a:extLst>
                <a:ext uri="{FF2B5EF4-FFF2-40B4-BE49-F238E27FC236}">
                  <a16:creationId xmlns:a16="http://schemas.microsoft.com/office/drawing/2014/main" id="{93F2079C-0840-41A3-B649-BFA2657D7FCC}"/>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S) 28">
              <a:extLst>
                <a:ext uri="{FF2B5EF4-FFF2-40B4-BE49-F238E27FC236}">
                  <a16:creationId xmlns:a16="http://schemas.microsoft.com/office/drawing/2014/main" id="{624F5B96-0C46-4542-959C-A0AB18C7DAE4}"/>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S) 29">
              <a:extLst>
                <a:ext uri="{FF2B5EF4-FFF2-40B4-BE49-F238E27FC236}">
                  <a16:creationId xmlns:a16="http://schemas.microsoft.com/office/drawing/2014/main" id="{87E7EDBA-8F85-4F7A-A17D-6B49A51D412C}"/>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S) 30">
              <a:extLst>
                <a:ext uri="{FF2B5EF4-FFF2-40B4-BE49-F238E27FC236}">
                  <a16:creationId xmlns:a16="http://schemas.microsoft.com/office/drawing/2014/main" id="{043D3094-2C9C-4299-9065-669FFD8F5DD2}"/>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S) 31">
              <a:extLst>
                <a:ext uri="{FF2B5EF4-FFF2-40B4-BE49-F238E27FC236}">
                  <a16:creationId xmlns:a16="http://schemas.microsoft.com/office/drawing/2014/main" id="{DE307EDA-19A4-4312-920D-EC02D2A70CBD}"/>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S) 32">
              <a:extLst>
                <a:ext uri="{FF2B5EF4-FFF2-40B4-BE49-F238E27FC236}">
                  <a16:creationId xmlns:a16="http://schemas.microsoft.com/office/drawing/2014/main" id="{62953220-FAE3-4A55-B3C5-632C82C456AA}"/>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S) 33">
              <a:extLst>
                <a:ext uri="{FF2B5EF4-FFF2-40B4-BE49-F238E27FC236}">
                  <a16:creationId xmlns:a16="http://schemas.microsoft.com/office/drawing/2014/main" id="{72B2B007-553A-4A33-B077-9CA9D0313326}"/>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S) 34">
              <a:extLst>
                <a:ext uri="{FF2B5EF4-FFF2-40B4-BE49-F238E27FC236}">
                  <a16:creationId xmlns:a16="http://schemas.microsoft.com/office/drawing/2014/main" id="{CE213DEB-4CFC-46B3-8DB4-77581E46552F}"/>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タイトル 1">
            <a:extLst>
              <a:ext uri="{FF2B5EF4-FFF2-40B4-BE49-F238E27FC236}">
                <a16:creationId xmlns:a16="http://schemas.microsoft.com/office/drawing/2014/main" id="{EBBBF2BB-36BE-45E7-A35B-260E76E7D477}"/>
              </a:ext>
            </a:extLst>
          </p:cNvPr>
          <p:cNvSpPr>
            <a:spLocks noGrp="1"/>
          </p:cNvSpPr>
          <p:nvPr>
            <p:ph type="title"/>
          </p:nvPr>
        </p:nvSpPr>
        <p:spPr>
          <a:xfrm>
            <a:off x="457200" y="725467"/>
            <a:ext cx="5410197" cy="1982171"/>
          </a:xfrm>
          <a:prstGeom prst="rect">
            <a:avLst/>
          </a:prstGeom>
        </p:spPr>
        <p:txBody>
          <a:bodyPr rtlCol="0">
            <a:normAutofit/>
          </a:bodyPr>
          <a:lstStyle>
            <a:lvl1pPr>
              <a:defRPr>
                <a:latin typeface="Meiryo UI" panose="020B0604030504040204" pitchFamily="50" charset="-128"/>
                <a:ea typeface="Meiryo UI" panose="020B0604030504040204" pitchFamily="50" charset="-128"/>
              </a:defRPr>
            </a:lvl1pPr>
          </a:lstStyle>
          <a:p>
            <a:pPr rtl="0">
              <a:lnSpc>
                <a:spcPct val="110000"/>
              </a:lnSpc>
            </a:pPr>
            <a:r>
              <a:rPr lang="ja-JP" altLang="en-US" noProof="0">
                <a:solidFill>
                  <a:srgbClr val="FFFFFF"/>
                </a:solidFill>
              </a:rPr>
              <a:t>マスター タイトルの書式設定</a:t>
            </a:r>
            <a:endParaRPr lang="ja-JP" altLang="en-US" noProof="0">
              <a:solidFill>
                <a:srgbClr val="FFFFFF"/>
              </a:solidFill>
              <a:cs typeface="Posterama" panose="020B0504020200020000" pitchFamily="34" charset="0"/>
            </a:endParaRPr>
          </a:p>
        </p:txBody>
      </p:sp>
      <p:sp>
        <p:nvSpPr>
          <p:cNvPr id="42" name="コンテンツ プレースホルダー 38">
            <a:extLst>
              <a:ext uri="{FF2B5EF4-FFF2-40B4-BE49-F238E27FC236}">
                <a16:creationId xmlns:a16="http://schemas.microsoft.com/office/drawing/2014/main" id="{03257FF4-6F58-4A1E-866D-198569F9174B}"/>
              </a:ext>
            </a:extLst>
          </p:cNvPr>
          <p:cNvSpPr>
            <a:spLocks noGrp="1"/>
          </p:cNvSpPr>
          <p:nvPr>
            <p:ph sz="quarter" idx="15" hasCustomPrompt="1"/>
          </p:nvPr>
        </p:nvSpPr>
        <p:spPr>
          <a:xfrm>
            <a:off x="453104" y="2957665"/>
            <a:ext cx="5543524" cy="3358733"/>
          </a:xfrm>
          <a:prstGeom prst="rect">
            <a:avLst/>
          </a:prstGeom>
        </p:spPr>
        <p:txBody>
          <a:bodyPr rtlCol="0"/>
          <a:lstStyle>
            <a:lvl1pPr marL="0" indent="0">
              <a:lnSpc>
                <a:spcPct val="120000"/>
              </a:lnSpc>
              <a:buNone/>
              <a:defRPr sz="1800">
                <a:solidFill>
                  <a:schemeClr val="bg1"/>
                </a:solidFill>
                <a:latin typeface="Meiryo UI" panose="020B0604030504040204" pitchFamily="50" charset="-128"/>
                <a:ea typeface="Meiryo UI" panose="020B0604030504040204" pitchFamily="50" charset="-128"/>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rtl="0"/>
            <a:r>
              <a:rPr lang="ja-JP" altLang="en-US" noProof="0"/>
              <a:t>クリックしてテキストを追加</a:t>
            </a:r>
          </a:p>
        </p:txBody>
      </p:sp>
      <p:sp>
        <p:nvSpPr>
          <p:cNvPr id="44" name="図プレースホルダー 42">
            <a:extLst>
              <a:ext uri="{FF2B5EF4-FFF2-40B4-BE49-F238E27FC236}">
                <a16:creationId xmlns:a16="http://schemas.microsoft.com/office/drawing/2014/main" id="{32195099-4E20-48F3-8272-F12592AD44FC}"/>
              </a:ext>
            </a:extLst>
          </p:cNvPr>
          <p:cNvSpPr>
            <a:spLocks noGrp="1"/>
          </p:cNvSpPr>
          <p:nvPr>
            <p:ph type="pic" sz="quarter" idx="13" hasCustomPrompt="1"/>
          </p:nvPr>
        </p:nvSpPr>
        <p:spPr>
          <a:xfrm>
            <a:off x="6619875" y="725487"/>
            <a:ext cx="5388490" cy="5519467"/>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a:t>こちらに写真を挿入</a:t>
            </a:r>
          </a:p>
        </p:txBody>
      </p:sp>
      <p:sp>
        <p:nvSpPr>
          <p:cNvPr id="39" name="日付プレースホルダー 3">
            <a:extLst>
              <a:ext uri="{FF2B5EF4-FFF2-40B4-BE49-F238E27FC236}">
                <a16:creationId xmlns:a16="http://schemas.microsoft.com/office/drawing/2014/main" id="{CFCED92E-6EA8-410D-90AD-DF0B229BF33D}"/>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bg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40" name="フッター プレースホルダー 4">
            <a:extLst>
              <a:ext uri="{FF2B5EF4-FFF2-40B4-BE49-F238E27FC236}">
                <a16:creationId xmlns:a16="http://schemas.microsoft.com/office/drawing/2014/main" id="{FC6D7D3E-FCD8-42CA-A1BB-9112B5530576}"/>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bg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41" name="スライド番号プレースホルダー 5">
            <a:extLst>
              <a:ext uri="{FF2B5EF4-FFF2-40B4-BE49-F238E27FC236}">
                <a16:creationId xmlns:a16="http://schemas.microsoft.com/office/drawing/2014/main" id="{A49CA3E6-DD23-4395-AE34-560EA1122353}"/>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bg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48112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178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2022/5/16</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latin typeface="Meiryo UI" panose="020B0604030504040204" pitchFamily="50" charset="-128"/>
                <a:ea typeface="Meiryo UI" panose="020B0604030504040204" pitchFamily="50" charset="-128"/>
              </a:defRPr>
            </a:lvl1pPr>
            <a:lvl2pPr marL="457200" indent="0">
              <a:lnSpc>
                <a:spcPct val="100000"/>
              </a:lnSpc>
              <a:buNone/>
              <a:defRPr sz="1600">
                <a:latin typeface="Meiryo UI" panose="020B0604030504040204" pitchFamily="50" charset="-128"/>
                <a:ea typeface="Meiryo UI" panose="020B0604030504040204" pitchFamily="50" charset="-128"/>
              </a:defRPr>
            </a:lvl2pPr>
            <a:lvl3pPr marL="914400" indent="0">
              <a:lnSpc>
                <a:spcPct val="100000"/>
              </a:lnSpc>
              <a:buNone/>
              <a:defRPr sz="1600">
                <a:latin typeface="Meiryo UI" panose="020B0604030504040204" pitchFamily="50" charset="-128"/>
                <a:ea typeface="Meiryo UI" panose="020B0604030504040204" pitchFamily="50" charset="-128"/>
              </a:defRPr>
            </a:lvl3pPr>
            <a:lvl4pPr marL="1371600" indent="0">
              <a:lnSpc>
                <a:spcPct val="100000"/>
              </a:lnSpc>
              <a:buNone/>
              <a:defRPr sz="1600">
                <a:latin typeface="Meiryo UI" panose="020B0604030504040204" pitchFamily="50" charset="-128"/>
                <a:ea typeface="Meiryo UI" panose="020B0604030504040204" pitchFamily="50" charset="-128"/>
              </a:defRPr>
            </a:lvl4pPr>
            <a:lvl5pPr marL="1828800" indent="0">
              <a:lnSpc>
                <a:spcPct val="100000"/>
              </a:lnSpc>
              <a:buNone/>
              <a:defRPr sz="16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38149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2022/5/16</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0115221" cy="4849283"/>
          </a:xfrm>
        </p:spPr>
        <p:txBody>
          <a:bodyPr lIns="0" rIns="0" rtlCol="0" anchor="t">
            <a:normAutofit/>
          </a:bodyPr>
          <a:lstStyle>
            <a:lvl1pPr marL="0" indent="0">
              <a:lnSpc>
                <a:spcPct val="100000"/>
              </a:lnSpc>
              <a:buNone/>
              <a:defRPr sz="1600">
                <a:latin typeface="Meiryo UI" panose="020B0604030504040204" pitchFamily="50" charset="-128"/>
                <a:ea typeface="Meiryo UI" panose="020B0604030504040204" pitchFamily="50" charset="-128"/>
              </a:defRPr>
            </a:lvl1pPr>
            <a:lvl2pPr marL="457200" indent="0">
              <a:lnSpc>
                <a:spcPct val="100000"/>
              </a:lnSpc>
              <a:buNone/>
              <a:defRPr sz="1600">
                <a:latin typeface="Meiryo UI" panose="020B0604030504040204" pitchFamily="50" charset="-128"/>
                <a:ea typeface="Meiryo UI" panose="020B0604030504040204" pitchFamily="50" charset="-128"/>
              </a:defRPr>
            </a:lvl2pPr>
            <a:lvl3pPr marL="914400" indent="0">
              <a:lnSpc>
                <a:spcPct val="100000"/>
              </a:lnSpc>
              <a:buNone/>
              <a:defRPr sz="1600">
                <a:latin typeface="Meiryo UI" panose="020B0604030504040204" pitchFamily="50" charset="-128"/>
                <a:ea typeface="Meiryo UI" panose="020B0604030504040204" pitchFamily="50" charset="-128"/>
              </a:defRPr>
            </a:lvl3pPr>
            <a:lvl4pPr marL="1371600" indent="0">
              <a:lnSpc>
                <a:spcPct val="100000"/>
              </a:lnSpc>
              <a:buNone/>
              <a:defRPr sz="1600">
                <a:latin typeface="Meiryo UI" panose="020B0604030504040204" pitchFamily="50" charset="-128"/>
                <a:ea typeface="Meiryo UI" panose="020B0604030504040204" pitchFamily="50" charset="-128"/>
              </a:defRPr>
            </a:lvl4pPr>
            <a:lvl5pPr marL="1828800" indent="0">
              <a:lnSpc>
                <a:spcPct val="100000"/>
              </a:lnSpc>
              <a:buNone/>
              <a:defRPr sz="16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833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2022/5/16</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latin typeface="Meiryo UI" panose="020B0604030504040204" pitchFamily="50" charset="-128"/>
                <a:ea typeface="Meiryo UI" panose="020B0604030504040204" pitchFamily="50" charset="-128"/>
              </a:defRPr>
            </a:lvl1pPr>
            <a:lvl2pPr marL="457200" indent="0">
              <a:lnSpc>
                <a:spcPct val="100000"/>
              </a:lnSpc>
              <a:buNone/>
              <a:defRPr sz="1600">
                <a:latin typeface="Meiryo UI" panose="020B0604030504040204" pitchFamily="50" charset="-128"/>
                <a:ea typeface="Meiryo UI" panose="020B0604030504040204" pitchFamily="50" charset="-128"/>
              </a:defRPr>
            </a:lvl2pPr>
            <a:lvl3pPr marL="914400" indent="0">
              <a:lnSpc>
                <a:spcPct val="100000"/>
              </a:lnSpc>
              <a:buNone/>
              <a:defRPr sz="1600">
                <a:latin typeface="Meiryo UI" panose="020B0604030504040204" pitchFamily="50" charset="-128"/>
                <a:ea typeface="Meiryo UI" panose="020B0604030504040204" pitchFamily="50" charset="-128"/>
              </a:defRPr>
            </a:lvl3pPr>
            <a:lvl4pPr marL="1371600" indent="0">
              <a:lnSpc>
                <a:spcPct val="100000"/>
              </a:lnSpc>
              <a:buNone/>
              <a:defRPr sz="1600">
                <a:latin typeface="Meiryo UI" panose="020B0604030504040204" pitchFamily="50" charset="-128"/>
                <a:ea typeface="Meiryo UI" panose="020B0604030504040204" pitchFamily="50" charset="-128"/>
              </a:defRPr>
            </a:lvl4pPr>
            <a:lvl5pPr marL="1828800" indent="0">
              <a:lnSpc>
                <a:spcPct val="100000"/>
              </a:lnSpc>
              <a:buNone/>
              <a:defRPr sz="16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7912"/>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2022/5/16</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1600">
                <a:solidFill>
                  <a:schemeClr val="bg1"/>
                </a:solidFill>
                <a:latin typeface="Meiryo UI" panose="020B0604030504040204" pitchFamily="50" charset="-128"/>
                <a:ea typeface="Meiryo UI" panose="020B0604030504040204" pitchFamily="50" charset="-128"/>
              </a:defRPr>
            </a:lvl2pPr>
            <a:lvl3pPr marL="914400" indent="0">
              <a:lnSpc>
                <a:spcPct val="100000"/>
              </a:lnSpc>
              <a:buNone/>
              <a:defRPr sz="1600">
                <a:solidFill>
                  <a:schemeClr val="bg1"/>
                </a:solidFill>
                <a:latin typeface="Meiryo UI" panose="020B0604030504040204" pitchFamily="50" charset="-128"/>
                <a:ea typeface="Meiryo UI" panose="020B0604030504040204" pitchFamily="50" charset="-128"/>
              </a:defRPr>
            </a:lvl3pPr>
            <a:lvl4pPr marL="1371600" indent="0">
              <a:lnSpc>
                <a:spcPct val="100000"/>
              </a:lnSpc>
              <a:buNone/>
              <a:defRPr sz="1600">
                <a:solidFill>
                  <a:schemeClr val="bg1"/>
                </a:solidFill>
                <a:latin typeface="Meiryo UI" panose="020B0604030504040204" pitchFamily="50" charset="-128"/>
                <a:ea typeface="Meiryo UI" panose="020B0604030504040204" pitchFamily="50" charset="-128"/>
              </a:defRPr>
            </a:lvl4pPr>
            <a:lvl5pPr marL="1828800" indent="0">
              <a:lnSpc>
                <a:spcPct val="100000"/>
              </a:lnSpc>
              <a:buNone/>
              <a:defRPr sz="16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54937"/>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2022/5/16</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1600">
                <a:solidFill>
                  <a:schemeClr val="bg1"/>
                </a:solidFill>
                <a:latin typeface="Meiryo UI" panose="020B0604030504040204" pitchFamily="50" charset="-128"/>
                <a:ea typeface="Meiryo UI" panose="020B0604030504040204" pitchFamily="50" charset="-128"/>
              </a:defRPr>
            </a:lvl2pPr>
            <a:lvl3pPr marL="914400" indent="0">
              <a:lnSpc>
                <a:spcPct val="100000"/>
              </a:lnSpc>
              <a:buNone/>
              <a:defRPr sz="1600">
                <a:solidFill>
                  <a:schemeClr val="bg1"/>
                </a:solidFill>
                <a:latin typeface="Meiryo UI" panose="020B0604030504040204" pitchFamily="50" charset="-128"/>
                <a:ea typeface="Meiryo UI" panose="020B0604030504040204" pitchFamily="50" charset="-128"/>
              </a:defRPr>
            </a:lvl3pPr>
            <a:lvl4pPr marL="1371600" indent="0">
              <a:lnSpc>
                <a:spcPct val="100000"/>
              </a:lnSpc>
              <a:buNone/>
              <a:defRPr sz="1600">
                <a:solidFill>
                  <a:schemeClr val="bg1"/>
                </a:solidFill>
                <a:latin typeface="Meiryo UI" panose="020B0604030504040204" pitchFamily="50" charset="-128"/>
                <a:ea typeface="Meiryo UI" panose="020B0604030504040204" pitchFamily="50" charset="-128"/>
              </a:defRPr>
            </a:lvl4pPr>
            <a:lvl5pPr marL="1828800" indent="0">
              <a:lnSpc>
                <a:spcPct val="100000"/>
              </a:lnSpc>
              <a:buNone/>
              <a:defRPr sz="16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6656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063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1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8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12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セクション区切り">
    <p:spTree>
      <p:nvGrpSpPr>
        <p:cNvPr id="1" name=""/>
        <p:cNvGrpSpPr/>
        <p:nvPr/>
      </p:nvGrpSpPr>
      <p:grpSpPr>
        <a:xfrm>
          <a:off x="0" y="0"/>
          <a:ext cx="0" cy="0"/>
          <a:chOff x="0" y="0"/>
          <a:chExt cx="0" cy="0"/>
        </a:xfrm>
      </p:grpSpPr>
      <p:sp>
        <p:nvSpPr>
          <p:cNvPr id="46" name="タイトル 1">
            <a:extLst>
              <a:ext uri="{FF2B5EF4-FFF2-40B4-BE49-F238E27FC236}">
                <a16:creationId xmlns:a16="http://schemas.microsoft.com/office/drawing/2014/main" id="{0B54C968-9162-4E94-9F00-9921A43337D8}"/>
              </a:ext>
            </a:extLst>
          </p:cNvPr>
          <p:cNvSpPr>
            <a:spLocks noGrp="1"/>
          </p:cNvSpPr>
          <p:nvPr>
            <p:ph type="ctrTitle"/>
          </p:nvPr>
        </p:nvSpPr>
        <p:spPr>
          <a:xfrm>
            <a:off x="-9890" y="1"/>
            <a:ext cx="6168182" cy="6858000"/>
          </a:xfrm>
          <a:custGeom>
            <a:avLst/>
            <a:gdLst>
              <a:gd name="connsiteX0" fmla="*/ 0 w 5115291"/>
              <a:gd name="connsiteY0" fmla="*/ 0 h 6857989"/>
              <a:gd name="connsiteX1" fmla="*/ 5115291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115291"/>
              <a:gd name="connsiteY0" fmla="*/ 8467 h 6866456"/>
              <a:gd name="connsiteX1" fmla="*/ 5022158 w 5115291"/>
              <a:gd name="connsiteY1" fmla="*/ 0 h 6866456"/>
              <a:gd name="connsiteX2" fmla="*/ 5115291 w 5115291"/>
              <a:gd name="connsiteY2" fmla="*/ 6866456 h 6866456"/>
              <a:gd name="connsiteX3" fmla="*/ 0 w 5115291"/>
              <a:gd name="connsiteY3" fmla="*/ 6866456 h 6866456"/>
              <a:gd name="connsiteX4" fmla="*/ 0 w 5115291"/>
              <a:gd name="connsiteY4" fmla="*/ 8467 h 6866456"/>
              <a:gd name="connsiteX0" fmla="*/ 0 w 5115291"/>
              <a:gd name="connsiteY0" fmla="*/ 0 h 6857989"/>
              <a:gd name="connsiteX1" fmla="*/ 5013692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691024"/>
              <a:gd name="connsiteY0" fmla="*/ 0 h 6857989"/>
              <a:gd name="connsiteX1" fmla="*/ 5013692 w 5691024"/>
              <a:gd name="connsiteY1" fmla="*/ 0 h 6857989"/>
              <a:gd name="connsiteX2" fmla="*/ 5691024 w 5691024"/>
              <a:gd name="connsiteY2" fmla="*/ 3098800 h 6857989"/>
              <a:gd name="connsiteX3" fmla="*/ 5115291 w 5691024"/>
              <a:gd name="connsiteY3" fmla="*/ 6857989 h 6857989"/>
              <a:gd name="connsiteX4" fmla="*/ 0 w 5691024"/>
              <a:gd name="connsiteY4" fmla="*/ 6857989 h 6857989"/>
              <a:gd name="connsiteX5" fmla="*/ 0 w 5691024"/>
              <a:gd name="connsiteY5"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68182"/>
              <a:gd name="connsiteY0" fmla="*/ 0 h 6866456"/>
              <a:gd name="connsiteX1" fmla="*/ 5013692 w 6168182"/>
              <a:gd name="connsiteY1" fmla="*/ 0 h 6866456"/>
              <a:gd name="connsiteX2" fmla="*/ 5691024 w 6168182"/>
              <a:gd name="connsiteY2" fmla="*/ 3098800 h 6866456"/>
              <a:gd name="connsiteX3" fmla="*/ 6131290 w 6168182"/>
              <a:gd name="connsiteY3" fmla="*/ 5672667 h 6866456"/>
              <a:gd name="connsiteX4" fmla="*/ 5843424 w 6168182"/>
              <a:gd name="connsiteY4" fmla="*/ 6866456 h 6866456"/>
              <a:gd name="connsiteX5" fmla="*/ 0 w 6168182"/>
              <a:gd name="connsiteY5" fmla="*/ 6857989 h 6866456"/>
              <a:gd name="connsiteX6" fmla="*/ 0 w 6168182"/>
              <a:gd name="connsiteY6" fmla="*/ 0 h 686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8182" h="6866456">
                <a:moveTo>
                  <a:pt x="0" y="0"/>
                </a:moveTo>
                <a:lnTo>
                  <a:pt x="5013692" y="0"/>
                </a:lnTo>
                <a:cubicBezTo>
                  <a:pt x="5041915" y="2113844"/>
                  <a:pt x="5392928" y="2241197"/>
                  <a:pt x="5691024" y="3098800"/>
                </a:cubicBezTo>
                <a:cubicBezTo>
                  <a:pt x="6145754" y="4111625"/>
                  <a:pt x="6230068" y="5012267"/>
                  <a:pt x="6131290" y="5672667"/>
                </a:cubicBezTo>
                <a:cubicBezTo>
                  <a:pt x="6035335" y="6070597"/>
                  <a:pt x="5973246" y="6468526"/>
                  <a:pt x="5843424" y="6866456"/>
                </a:cubicBezTo>
                <a:lnTo>
                  <a:pt x="0" y="6857989"/>
                </a:lnTo>
                <a:lnTo>
                  <a:pt x="0" y="0"/>
                </a:lnTo>
                <a:close/>
              </a:path>
            </a:pathLst>
          </a:custGeom>
          <a:solidFill>
            <a:schemeClr val="accent5"/>
          </a:solidFill>
          <a:ln>
            <a:noFill/>
          </a:ln>
        </p:spPr>
        <p:txBody>
          <a:bodyPr lIns="640080" tIns="777240" rtlCol="0"/>
          <a:lstStyle>
            <a:lvl1pPr>
              <a:defRPr>
                <a:latin typeface="Meiryo UI" panose="020B0604030504040204" pitchFamily="50" charset="-128"/>
                <a:ea typeface="Meiryo UI" panose="020B0604030504040204" pitchFamily="50" charset="-128"/>
              </a:defRPr>
            </a:lvl1pPr>
          </a:lstStyle>
          <a:p>
            <a:pPr algn="l" rtl="0"/>
            <a:r>
              <a:rPr lang="ja-JP" altLang="en-US" noProof="0">
                <a:solidFill>
                  <a:srgbClr val="FFFFFF"/>
                </a:solidFill>
                <a:effectLst>
                  <a:outerShdw blurRad="38100" dist="38100" dir="2700000" algn="tl">
                    <a:srgbClr val="000000">
                      <a:alpha val="43137"/>
                    </a:srgbClr>
                  </a:outerShdw>
                </a:effectLst>
              </a:rPr>
              <a:t>マスター タイトルの書式設定</a:t>
            </a:r>
          </a:p>
        </p:txBody>
      </p:sp>
      <p:sp>
        <p:nvSpPr>
          <p:cNvPr id="45" name="図プレースホルダー 44">
            <a:extLst>
              <a:ext uri="{FF2B5EF4-FFF2-40B4-BE49-F238E27FC236}">
                <a16:creationId xmlns:a16="http://schemas.microsoft.com/office/drawing/2014/main" id="{BA990E7A-F299-4210-97ED-B2240FAF8D7D}"/>
              </a:ext>
            </a:extLst>
          </p:cNvPr>
          <p:cNvSpPr>
            <a:spLocks noGrp="1"/>
          </p:cNvSpPr>
          <p:nvPr>
            <p:ph type="pic" sz="quarter" idx="10" hasCustomPrompt="1"/>
          </p:nvPr>
        </p:nvSpPr>
        <p:spPr>
          <a:xfrm>
            <a:off x="4657725" y="0"/>
            <a:ext cx="7534275" cy="6857999"/>
          </a:xfrm>
          <a:custGeom>
            <a:avLst/>
            <a:gdLst>
              <a:gd name="connsiteX0" fmla="*/ 0 w 7432675"/>
              <a:gd name="connsiteY0" fmla="*/ 6856431 h 6857999"/>
              <a:gd name="connsiteX1" fmla="*/ 1083393 w 7432675"/>
              <a:gd name="connsiteY1" fmla="*/ 6857999 h 6857999"/>
              <a:gd name="connsiteX2" fmla="*/ 0 w 7432675"/>
              <a:gd name="connsiteY2" fmla="*/ 6857999 h 6857999"/>
              <a:gd name="connsiteX3" fmla="*/ 254367 w 7432675"/>
              <a:gd name="connsiteY3" fmla="*/ 0 h 6857999"/>
              <a:gd name="connsiteX4" fmla="*/ 7432675 w 7432675"/>
              <a:gd name="connsiteY4" fmla="*/ 0 h 6857999"/>
              <a:gd name="connsiteX5" fmla="*/ 7432675 w 7432675"/>
              <a:gd name="connsiteY5" fmla="*/ 6857999 h 6857999"/>
              <a:gd name="connsiteX6" fmla="*/ 1084100 w 7432675"/>
              <a:gd name="connsiteY6" fmla="*/ 6857999 h 6857999"/>
              <a:gd name="connsiteX7" fmla="*/ 1170353 w 7432675"/>
              <a:gd name="connsiteY7" fmla="*/ 6559920 h 6857999"/>
              <a:gd name="connsiteX8" fmla="*/ 1371965 w 7432675"/>
              <a:gd name="connsiteY8" fmla="*/ 5665681 h 6857999"/>
              <a:gd name="connsiteX9" fmla="*/ 931699 w 7432675"/>
              <a:gd name="connsiteY9" fmla="*/ 3094984 h 6857999"/>
              <a:gd name="connsiteX10" fmla="*/ 254367 w 7432675"/>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2675" h="6857999">
                <a:moveTo>
                  <a:pt x="0" y="6856431"/>
                </a:moveTo>
                <a:lnTo>
                  <a:pt x="1083393" y="6857999"/>
                </a:lnTo>
                <a:lnTo>
                  <a:pt x="0" y="6857999"/>
                </a:lnTo>
                <a:close/>
                <a:moveTo>
                  <a:pt x="254367" y="0"/>
                </a:moveTo>
                <a:lnTo>
                  <a:pt x="7432675" y="0"/>
                </a:lnTo>
                <a:lnTo>
                  <a:pt x="7432675" y="6857999"/>
                </a:lnTo>
                <a:lnTo>
                  <a:pt x="1084100" y="6857999"/>
                </a:lnTo>
                <a:lnTo>
                  <a:pt x="1170353" y="6559920"/>
                </a:lnTo>
                <a:cubicBezTo>
                  <a:pt x="1247083" y="6261841"/>
                  <a:pt x="1299999" y="5963761"/>
                  <a:pt x="1371965" y="5665681"/>
                </a:cubicBezTo>
                <a:cubicBezTo>
                  <a:pt x="1470743" y="5006095"/>
                  <a:pt x="1386429" y="4106562"/>
                  <a:pt x="931699" y="3094984"/>
                </a:cubicBezTo>
                <a:cubicBezTo>
                  <a:pt x="633604" y="2238437"/>
                  <a:pt x="282590" y="2111241"/>
                  <a:pt x="254367" y="0"/>
                </a:cubicBezTo>
                <a:close/>
              </a:path>
            </a:pathLst>
          </a:custGeom>
        </p:spPr>
        <p:txBody>
          <a:bodyPr wrap="square" rtlCol="0">
            <a:noAutofit/>
          </a:bodyPr>
          <a:lstStyle>
            <a:lvl1pPr marL="0" indent="0" algn="ctr">
              <a:buNone/>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こちらに写真を挿入</a:t>
            </a:r>
          </a:p>
        </p:txBody>
      </p:sp>
      <p:sp>
        <p:nvSpPr>
          <p:cNvPr id="36" name="サブタイトル 2">
            <a:extLst>
              <a:ext uri="{FF2B5EF4-FFF2-40B4-BE49-F238E27FC236}">
                <a16:creationId xmlns:a16="http://schemas.microsoft.com/office/drawing/2014/main" id="{74108930-733F-4442-A067-3D79F6C096BE}"/>
              </a:ext>
            </a:extLst>
          </p:cNvPr>
          <p:cNvSpPr>
            <a:spLocks noGrp="1"/>
          </p:cNvSpPr>
          <p:nvPr>
            <p:ph type="subTitle" idx="1" hasCustomPrompt="1"/>
          </p:nvPr>
        </p:nvSpPr>
        <p:spPr>
          <a:xfrm>
            <a:off x="537410" y="4072044"/>
            <a:ext cx="4567990" cy="1495379"/>
          </a:xfrm>
          <a:prstGeom prst="rect">
            <a:avLst/>
          </a:prstGeom>
        </p:spPr>
        <p:txBody>
          <a:bodyPr rtlCol="0"/>
          <a:lstStyle>
            <a:lvl1pPr marL="0" indent="0">
              <a:lnSpc>
                <a:spcPct val="100000"/>
              </a:lnSpc>
              <a:buNone/>
              <a:defRPr>
                <a:latin typeface="Meiryo UI" panose="020B0604030504040204" pitchFamily="50" charset="-128"/>
                <a:ea typeface="Meiryo UI" panose="020B0604030504040204" pitchFamily="50" charset="-128"/>
              </a:defRPr>
            </a:lvl1pPr>
          </a:lstStyle>
          <a:p>
            <a:pPr algn="l" rtl="0">
              <a:lnSpc>
                <a:spcPct val="110000"/>
              </a:lnSpc>
              <a:tabLst>
                <a:tab pos="4686300" algn="l"/>
              </a:tabLst>
            </a:pPr>
            <a:r>
              <a:rPr lang="ja-JP" altLang="en-US" sz="2200" noProof="0">
                <a:solidFill>
                  <a:srgbClr val="FFFFFF"/>
                </a:solidFill>
                <a:effectLst>
                  <a:outerShdw blurRad="38100" dist="38100" dir="2700000" algn="tl">
                    <a:srgbClr val="000000">
                      <a:alpha val="43137"/>
                    </a:srgbClr>
                  </a:outerShdw>
                </a:effectLst>
              </a:rPr>
              <a:t>クリックしてサブタイトルを追加</a:t>
            </a:r>
          </a:p>
        </p:txBody>
      </p:sp>
    </p:spTree>
    <p:extLst>
      <p:ext uri="{BB962C8B-B14F-4D97-AF65-F5344CB8AC3E}">
        <p14:creationId xmlns:p14="http://schemas.microsoft.com/office/powerpoint/2010/main" val="18261285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キャプション付きコンテンツ_1">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1524000" y="3482977"/>
            <a:ext cx="10668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eiryo UI" panose="020B0604030504040204" pitchFamily="50" charset="-128"/>
                <a:ea typeface="Meiryo UI" panose="020B0604030504040204" pitchFamily="50" charset="-128"/>
              </a:defRPr>
            </a:lvl1pPr>
            <a:lvl2pPr algn="l">
              <a:defRPr sz="1600">
                <a:latin typeface="Meiryo UI" panose="020B0604030504040204" pitchFamily="50" charset="-128"/>
                <a:ea typeface="Meiryo UI" panose="020B0604030504040204" pitchFamily="50" charset="-128"/>
              </a:defRPr>
            </a:lvl2pPr>
            <a:lvl3pPr algn="l">
              <a:defRPr sz="1600">
                <a:latin typeface="Meiryo UI" panose="020B0604030504040204" pitchFamily="50" charset="-128"/>
                <a:ea typeface="Meiryo UI" panose="020B0604030504040204" pitchFamily="50" charset="-128"/>
              </a:defRPr>
            </a:lvl3pPr>
            <a:lvl4pPr algn="l">
              <a:defRPr sz="1600">
                <a:latin typeface="Meiryo UI" panose="020B0604030504040204" pitchFamily="50" charset="-128"/>
                <a:ea typeface="Meiryo UI" panose="020B0604030504040204" pitchFamily="50" charset="-128"/>
              </a:defRPr>
            </a:lvl4pPr>
            <a:lvl5pPr algn="l">
              <a:defRPr sz="16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rtlCol="0" anchor="ctr">
            <a:normAutofit/>
          </a:bodyPr>
          <a:lstStyle>
            <a:lvl1pPr algn="l">
              <a:defRPr sz="48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0" name="直線​​コネクタ(S)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6559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7"/>
            <a:ext cx="10668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eiryo UI" panose="020B0604030504040204" pitchFamily="50" charset="-128"/>
                <a:ea typeface="Meiryo UI" panose="020B0604030504040204" pitchFamily="50" charset="-128"/>
              </a:defRPr>
            </a:lvl1pPr>
            <a:lvl2pPr algn="l">
              <a:defRPr sz="1600">
                <a:latin typeface="Meiryo UI" panose="020B0604030504040204" pitchFamily="50" charset="-128"/>
                <a:ea typeface="Meiryo UI" panose="020B0604030504040204" pitchFamily="50" charset="-128"/>
              </a:defRPr>
            </a:lvl2pPr>
            <a:lvl3pPr algn="l">
              <a:defRPr sz="1600">
                <a:latin typeface="Meiryo UI" panose="020B0604030504040204" pitchFamily="50" charset="-128"/>
                <a:ea typeface="Meiryo UI" panose="020B0604030504040204" pitchFamily="50" charset="-128"/>
              </a:defRPr>
            </a:lvl3pPr>
            <a:lvl4pPr algn="l">
              <a:defRPr sz="1600">
                <a:latin typeface="Meiryo UI" panose="020B0604030504040204" pitchFamily="50" charset="-128"/>
                <a:ea typeface="Meiryo UI" panose="020B0604030504040204" pitchFamily="50" charset="-128"/>
              </a:defRPr>
            </a:lvl4pPr>
            <a:lvl5pPr algn="l">
              <a:defRPr sz="16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4592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608843" y="3482977"/>
            <a:ext cx="10961177"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eiryo UI" panose="020B0604030504040204" pitchFamily="50" charset="-128"/>
                <a:ea typeface="Meiryo UI" panose="020B0604030504040204" pitchFamily="50" charset="-128"/>
              </a:defRPr>
            </a:lvl1pPr>
            <a:lvl2pPr algn="l">
              <a:defRPr sz="1600">
                <a:latin typeface="Meiryo UI" panose="020B0604030504040204" pitchFamily="50" charset="-128"/>
                <a:ea typeface="Meiryo UI" panose="020B0604030504040204" pitchFamily="50" charset="-128"/>
              </a:defRPr>
            </a:lvl2pPr>
            <a:lvl3pPr algn="l">
              <a:defRPr sz="1600">
                <a:latin typeface="Meiryo UI" panose="020B0604030504040204" pitchFamily="50" charset="-128"/>
                <a:ea typeface="Meiryo UI" panose="020B0604030504040204" pitchFamily="50" charset="-128"/>
              </a:defRPr>
            </a:lvl3pPr>
            <a:lvl4pPr algn="l">
              <a:defRPr sz="1600">
                <a:latin typeface="Meiryo UI" panose="020B0604030504040204" pitchFamily="50" charset="-128"/>
                <a:ea typeface="Meiryo UI" panose="020B0604030504040204" pitchFamily="50" charset="-128"/>
              </a:defRPr>
            </a:lvl4pPr>
            <a:lvl5pPr algn="l">
              <a:defRPr sz="16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19898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eiryo UI" panose="020B0604030504040204" pitchFamily="50" charset="-128"/>
                <a:ea typeface="Meiryo UI" panose="020B0604030504040204" pitchFamily="50" charset="-128"/>
              </a:defRPr>
            </a:lvl1pPr>
            <a:lvl2pPr algn="l">
              <a:defRPr sz="1600">
                <a:latin typeface="Meiryo UI" panose="020B0604030504040204" pitchFamily="50" charset="-128"/>
                <a:ea typeface="Meiryo UI" panose="020B0604030504040204" pitchFamily="50" charset="-128"/>
              </a:defRPr>
            </a:lvl2pPr>
            <a:lvl3pPr algn="l">
              <a:defRPr sz="1600">
                <a:latin typeface="Meiryo UI" panose="020B0604030504040204" pitchFamily="50" charset="-128"/>
                <a:ea typeface="Meiryo UI" panose="020B0604030504040204" pitchFamily="50" charset="-128"/>
              </a:defRPr>
            </a:lvl3pPr>
            <a:lvl4pPr algn="l">
              <a:defRPr sz="1600">
                <a:latin typeface="Meiryo UI" panose="020B0604030504040204" pitchFamily="50" charset="-128"/>
                <a:ea typeface="Meiryo UI" panose="020B0604030504040204" pitchFamily="50" charset="-128"/>
              </a:defRPr>
            </a:lvl4pPr>
            <a:lvl5pPr algn="l">
              <a:defRPr sz="16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8383300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eiryo UI" panose="020B0604030504040204" pitchFamily="50" charset="-128"/>
                <a:ea typeface="Meiryo UI" panose="020B0604030504040204" pitchFamily="50" charset="-128"/>
              </a:defRPr>
            </a:lvl1pPr>
            <a:lvl2pPr algn="l">
              <a:defRPr sz="1600">
                <a:latin typeface="Meiryo UI" panose="020B0604030504040204" pitchFamily="50" charset="-128"/>
                <a:ea typeface="Meiryo UI" panose="020B0604030504040204" pitchFamily="50" charset="-128"/>
              </a:defRPr>
            </a:lvl2pPr>
            <a:lvl3pPr algn="l">
              <a:defRPr sz="1600">
                <a:latin typeface="Meiryo UI" panose="020B0604030504040204" pitchFamily="50" charset="-128"/>
                <a:ea typeface="Meiryo UI" panose="020B0604030504040204" pitchFamily="50" charset="-128"/>
              </a:defRPr>
            </a:lvl3pPr>
            <a:lvl4pPr algn="l">
              <a:defRPr sz="1600">
                <a:latin typeface="Meiryo UI" panose="020B0604030504040204" pitchFamily="50" charset="-128"/>
                <a:ea typeface="Meiryo UI" panose="020B0604030504040204" pitchFamily="50" charset="-128"/>
              </a:defRPr>
            </a:lvl4pPr>
            <a:lvl5pPr algn="l">
              <a:defRPr sz="16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9565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5/16/22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rtlCol="0">
            <a:normAutofit/>
          </a:bodyPr>
          <a:lstStyle>
            <a:lvl1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rtlCol="0">
            <a:normAutofit/>
          </a:bodyPr>
          <a:lstStyle>
            <a:lvl1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rtlCol="0" anchor="b">
            <a:normAutofit/>
          </a:bodyPr>
          <a:lstStyle>
            <a:lvl1pPr marL="0" indent="0">
              <a:buNone/>
              <a:defRPr sz="28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rtlCol="0" anchor="b">
            <a:normAutofit/>
          </a:bodyPr>
          <a:lstStyle>
            <a:lvl1pPr marL="0" indent="0">
              <a:buNone/>
              <a:defRPr sz="28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Tree>
    <p:extLst>
      <p:ext uri="{BB962C8B-B14F-4D97-AF65-F5344CB8AC3E}">
        <p14:creationId xmlns:p14="http://schemas.microsoft.com/office/powerpoint/2010/main" val="2567937245"/>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2022/5/16</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rtlCol="0">
            <a:normAutofit/>
          </a:bodyPr>
          <a:lstStyle>
            <a:lvl1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rtlCol="0">
            <a:normAutofit/>
          </a:bodyPr>
          <a:lstStyle>
            <a:lvl1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rtlCol="0" anchor="b">
            <a:normAutofit/>
          </a:bodyPr>
          <a:lstStyle>
            <a:lvl1pPr marL="0" indent="0">
              <a:buNone/>
              <a:defRPr sz="28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rtlCol="0" anchor="b">
            <a:normAutofit/>
          </a:bodyPr>
          <a:lstStyle>
            <a:lvl1pPr marL="0" indent="0">
              <a:buNone/>
              <a:defRPr sz="28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390474"/>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5/16/22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6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216187"/>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5/16/22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6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617447"/>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109955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useBgFill="1">
        <p:nvSpPr>
          <p:cNvPr id="2" name="長方形 1">
            <a:extLst>
              <a:ext uri="{FF2B5EF4-FFF2-40B4-BE49-F238E27FC236}">
                <a16:creationId xmlns:a16="http://schemas.microsoft.com/office/drawing/2014/main" id="{1BA840BD-172F-4ADB-A4C1-EA3FB3A68A67}"/>
              </a:ext>
              <a:ext uri="{C183D7F6-B498-43B3-948B-1728B52AA6E4}">
                <adec:decorative xmlns:adec="http://schemas.microsoft.com/office/drawing/2017/decorative" val="1"/>
              </a:ext>
            </a:extLst>
          </p:cNvPr>
          <p:cNvSpPr/>
          <p:nvPr userDrawn="1"/>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 name="長方形 2">
            <a:extLst>
              <a:ext uri="{FF2B5EF4-FFF2-40B4-BE49-F238E27FC236}">
                <a16:creationId xmlns:a16="http://schemas.microsoft.com/office/drawing/2014/main" id="{D0D03E71-B54E-4A6E-A4F8-B6056182446C}"/>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tx2"/>
              </a:solidFill>
              <a:latin typeface="Meiryo UI" panose="020B0604030504040204" pitchFamily="50" charset="-128"/>
              <a:ea typeface="Meiryo UI" panose="020B0604030504040204" pitchFamily="50" charset="-128"/>
            </a:endParaRPr>
          </a:p>
        </p:txBody>
      </p:sp>
      <p:sp>
        <p:nvSpPr>
          <p:cNvPr id="4" name="直角三角形 3">
            <a:extLst>
              <a:ext uri="{FF2B5EF4-FFF2-40B4-BE49-F238E27FC236}">
                <a16:creationId xmlns:a16="http://schemas.microsoft.com/office/drawing/2014/main" id="{DD6F5FA1-46FA-4429-A549-1D06D0D7D981}"/>
              </a:ext>
              <a:ext uri="{C183D7F6-B498-43B3-948B-1728B52AA6E4}">
                <adec:decorative xmlns:adec="http://schemas.microsoft.com/office/drawing/2017/decorative" val="1"/>
              </a:ext>
            </a:extLst>
          </p:cNvPr>
          <p:cNvSpPr/>
          <p:nvPr userDrawn="1"/>
        </p:nvSpPr>
        <p:spPr>
          <a:xfrm rot="18900000">
            <a:off x="5901199" y="-28414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grpSp>
        <p:nvGrpSpPr>
          <p:cNvPr id="5" name="グループ 4">
            <a:extLst>
              <a:ext uri="{FF2B5EF4-FFF2-40B4-BE49-F238E27FC236}">
                <a16:creationId xmlns:a16="http://schemas.microsoft.com/office/drawing/2014/main" id="{971BDD7C-B416-481F-A16C-3B14FBB3132F}"/>
              </a:ext>
              <a:ext uri="{C183D7F6-B498-43B3-948B-1728B52AA6E4}">
                <adec:decorative xmlns:adec="http://schemas.microsoft.com/office/drawing/2017/decorative" val="1"/>
              </a:ext>
            </a:extLst>
          </p:cNvPr>
          <p:cNvGrpSpPr/>
          <p:nvPr userDrawn="1"/>
        </p:nvGrpSpPr>
        <p:grpSpPr>
          <a:xfrm>
            <a:off x="0" y="-1"/>
            <a:ext cx="12214827" cy="6858000"/>
            <a:chOff x="-6214" y="-1"/>
            <a:chExt cx="12214827" cy="6858000"/>
          </a:xfrm>
        </p:grpSpPr>
        <p:cxnSp>
          <p:nvCxnSpPr>
            <p:cNvPr id="6" name="直線​​コネクタ(S) 5">
              <a:extLst>
                <a:ext uri="{FF2B5EF4-FFF2-40B4-BE49-F238E27FC236}">
                  <a16:creationId xmlns:a16="http://schemas.microsoft.com/office/drawing/2014/main" id="{BCB31C5D-A43A-4C38-B74E-9234A84B02E9}"/>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コネクタ(S) 6">
              <a:extLst>
                <a:ext uri="{FF2B5EF4-FFF2-40B4-BE49-F238E27FC236}">
                  <a16:creationId xmlns:a16="http://schemas.microsoft.com/office/drawing/2014/main" id="{C6244DD8-1D8F-4AA3-A5F5-4298E404A2C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S) 7">
              <a:extLst>
                <a:ext uri="{FF2B5EF4-FFF2-40B4-BE49-F238E27FC236}">
                  <a16:creationId xmlns:a16="http://schemas.microsoft.com/office/drawing/2014/main" id="{4CE3EBC0-4667-4BC6-A9CC-DA103BD5F43C}"/>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BFF8C9D8-06A6-4057-AF4A-E68C2FF52192}"/>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1698C5D6-0CD8-4B0A-9018-E4E8AB06B165}"/>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S) 10">
              <a:extLst>
                <a:ext uri="{FF2B5EF4-FFF2-40B4-BE49-F238E27FC236}">
                  <a16:creationId xmlns:a16="http://schemas.microsoft.com/office/drawing/2014/main" id="{E5FA1E06-A7E0-4387-B888-01CD139E36C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67D7FF7A-6DED-49BA-B18D-C07C47CAC127}"/>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S) 12">
              <a:extLst>
                <a:ext uri="{FF2B5EF4-FFF2-40B4-BE49-F238E27FC236}">
                  <a16:creationId xmlns:a16="http://schemas.microsoft.com/office/drawing/2014/main" id="{50FB5490-621E-4776-8805-17DC2DEB2B2A}"/>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4EFD8034-FE34-446D-BB83-87D71E740780}"/>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F8094A7D-9F32-4BC1-807A-99DF2F31074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S) 15">
              <a:extLst>
                <a:ext uri="{FF2B5EF4-FFF2-40B4-BE49-F238E27FC236}">
                  <a16:creationId xmlns:a16="http://schemas.microsoft.com/office/drawing/2014/main" id="{57259383-E3EA-4FD9-8ED8-83404582FD54}"/>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S) 16">
              <a:extLst>
                <a:ext uri="{FF2B5EF4-FFF2-40B4-BE49-F238E27FC236}">
                  <a16:creationId xmlns:a16="http://schemas.microsoft.com/office/drawing/2014/main" id="{AA077C54-7103-434A-AC1C-7F8C94E7DE48}"/>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F6FEA7A7-36E0-418B-B34C-E78BF293A96C}"/>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S) 18">
              <a:extLst>
                <a:ext uri="{FF2B5EF4-FFF2-40B4-BE49-F238E27FC236}">
                  <a16:creationId xmlns:a16="http://schemas.microsoft.com/office/drawing/2014/main" id="{BC33DAE9-7530-473F-B552-AEFA8FB27772}"/>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EE5A9F99-D683-48ED-A296-1FFD3F21F3A1}"/>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S) 20">
              <a:extLst>
                <a:ext uri="{FF2B5EF4-FFF2-40B4-BE49-F238E27FC236}">
                  <a16:creationId xmlns:a16="http://schemas.microsoft.com/office/drawing/2014/main" id="{2D183D34-AB5D-4F46-8E22-B01A42D6AC64}"/>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S) 21">
              <a:extLst>
                <a:ext uri="{FF2B5EF4-FFF2-40B4-BE49-F238E27FC236}">
                  <a16:creationId xmlns:a16="http://schemas.microsoft.com/office/drawing/2014/main" id="{84D26E20-E8AB-4CF7-B688-5BFDFA98C97D}"/>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S) 22">
              <a:extLst>
                <a:ext uri="{FF2B5EF4-FFF2-40B4-BE49-F238E27FC236}">
                  <a16:creationId xmlns:a16="http://schemas.microsoft.com/office/drawing/2014/main" id="{2D5CACA9-37C6-4659-BECC-9BE92661075C}"/>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D43037EA-282B-48DA-A0BF-8B91F2AB9F1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S) 24">
              <a:extLst>
                <a:ext uri="{FF2B5EF4-FFF2-40B4-BE49-F238E27FC236}">
                  <a16:creationId xmlns:a16="http://schemas.microsoft.com/office/drawing/2014/main" id="{C77A6A28-098B-407A-831E-D7948FE5E23B}"/>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S) 25">
              <a:extLst>
                <a:ext uri="{FF2B5EF4-FFF2-40B4-BE49-F238E27FC236}">
                  <a16:creationId xmlns:a16="http://schemas.microsoft.com/office/drawing/2014/main" id="{2BF6BC88-7C7A-46D2-ADA4-C76A9305F463}"/>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コネクタ(S) 26">
              <a:extLst>
                <a:ext uri="{FF2B5EF4-FFF2-40B4-BE49-F238E27FC236}">
                  <a16:creationId xmlns:a16="http://schemas.microsoft.com/office/drawing/2014/main" id="{E47B60D5-0F4B-420A-AB1D-D0294AC71C9E}"/>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S) 27">
              <a:extLst>
                <a:ext uri="{FF2B5EF4-FFF2-40B4-BE49-F238E27FC236}">
                  <a16:creationId xmlns:a16="http://schemas.microsoft.com/office/drawing/2014/main" id="{33834F93-1811-4CFD-83C0-27A8A4B7C345}"/>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S) 28">
              <a:extLst>
                <a:ext uri="{FF2B5EF4-FFF2-40B4-BE49-F238E27FC236}">
                  <a16:creationId xmlns:a16="http://schemas.microsoft.com/office/drawing/2014/main" id="{90F437B9-26C4-4229-BB1F-5642B6DFAA0A}"/>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S) 29">
              <a:extLst>
                <a:ext uri="{FF2B5EF4-FFF2-40B4-BE49-F238E27FC236}">
                  <a16:creationId xmlns:a16="http://schemas.microsoft.com/office/drawing/2014/main" id="{A167DE33-C7E4-48D4-9D60-DDC9998505F3}"/>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S) 30">
              <a:extLst>
                <a:ext uri="{FF2B5EF4-FFF2-40B4-BE49-F238E27FC236}">
                  <a16:creationId xmlns:a16="http://schemas.microsoft.com/office/drawing/2014/main" id="{3313C28F-6328-443A-8D90-A5449D98ACB1}"/>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S) 31">
              <a:extLst>
                <a:ext uri="{FF2B5EF4-FFF2-40B4-BE49-F238E27FC236}">
                  <a16:creationId xmlns:a16="http://schemas.microsoft.com/office/drawing/2014/main" id="{F98F2146-C0F1-40F0-8F15-8C43677357E3}"/>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S) 32">
              <a:extLst>
                <a:ext uri="{FF2B5EF4-FFF2-40B4-BE49-F238E27FC236}">
                  <a16:creationId xmlns:a16="http://schemas.microsoft.com/office/drawing/2014/main" id="{A7712F40-2F4A-4840-9A39-5A5D70CF6FD7}"/>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S) 33">
              <a:extLst>
                <a:ext uri="{FF2B5EF4-FFF2-40B4-BE49-F238E27FC236}">
                  <a16:creationId xmlns:a16="http://schemas.microsoft.com/office/drawing/2014/main" id="{80515D50-4076-4227-A8A6-1EB1AFD0ED33}"/>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長方形 34">
            <a:extLst>
              <a:ext uri="{FF2B5EF4-FFF2-40B4-BE49-F238E27FC236}">
                <a16:creationId xmlns:a16="http://schemas.microsoft.com/office/drawing/2014/main" id="{6B10FFBE-9594-45E8-A55B-2C29EC499487}"/>
              </a:ext>
              <a:ext uri="{C183D7F6-B498-43B3-948B-1728B52AA6E4}">
                <adec:decorative xmlns:adec="http://schemas.microsoft.com/office/drawing/2017/decorative" val="1"/>
              </a:ext>
            </a:extLst>
          </p:cNvPr>
          <p:cNvSpPr/>
          <p:nvPr userDrawn="1"/>
        </p:nvSpPr>
        <p:spPr>
          <a:xfrm>
            <a:off x="198742" y="1839842"/>
            <a:ext cx="11791142" cy="4405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6" name="タイトル 1">
            <a:extLst>
              <a:ext uri="{FF2B5EF4-FFF2-40B4-BE49-F238E27FC236}">
                <a16:creationId xmlns:a16="http://schemas.microsoft.com/office/drawing/2014/main" id="{6A6EAAA1-04E1-4507-BB68-77740F2960C1}"/>
              </a:ext>
              <a:ext uri="{C183D7F6-B498-43B3-948B-1728B52AA6E4}">
                <adec:decorative xmlns:adec="http://schemas.microsoft.com/office/drawing/2017/decorative" val="0"/>
              </a:ext>
            </a:extLst>
          </p:cNvPr>
          <p:cNvSpPr>
            <a:spLocks noGrp="1"/>
          </p:cNvSpPr>
          <p:nvPr>
            <p:ph type="title"/>
          </p:nvPr>
        </p:nvSpPr>
        <p:spPr>
          <a:xfrm>
            <a:off x="304804" y="339991"/>
            <a:ext cx="11502142" cy="1499851"/>
          </a:xfrm>
          <a:prstGeom prst="rect">
            <a:avLst/>
          </a:prstGeom>
        </p:spPr>
        <p:txBody>
          <a:bodyPr rtlCol="0" anchor="ctr">
            <a:normAutofit/>
          </a:bodyPr>
          <a:lstStyle>
            <a:lvl1pPr algn="ctr">
              <a:defRPr sz="4400">
                <a:solidFill>
                  <a:schemeClr val="tx1">
                    <a:alpha val="80000"/>
                  </a:schemeClr>
                </a:solidFill>
                <a:latin typeface="Meiryo UI" panose="020B0604030504040204" pitchFamily="50" charset="-128"/>
                <a:ea typeface="Meiryo UI" panose="020B0604030504040204" pitchFamily="50" charset="-128"/>
              </a:defRPr>
            </a:lvl1pPr>
          </a:lstStyle>
          <a:p>
            <a:pPr algn="ctr" rtl="0">
              <a:lnSpc>
                <a:spcPct val="110000"/>
              </a:lnSpc>
            </a:pPr>
            <a:r>
              <a:rPr lang="ja-JP" altLang="en-US" noProof="0">
                <a:solidFill>
                  <a:schemeClr val="tx2">
                    <a:alpha val="80000"/>
                  </a:schemeClr>
                </a:solidFill>
              </a:rPr>
              <a:t>マスター タイトルの書式設定</a:t>
            </a:r>
            <a:endParaRPr lang="ja-JP" altLang="en-US" noProof="0">
              <a:solidFill>
                <a:schemeClr val="tx2">
                  <a:alpha val="80000"/>
                </a:schemeClr>
              </a:solidFill>
              <a:cs typeface="Posterama" panose="020B0504020200020000" pitchFamily="34" charset="0"/>
            </a:endParaRPr>
          </a:p>
        </p:txBody>
      </p:sp>
      <p:sp>
        <p:nvSpPr>
          <p:cNvPr id="38" name="コンテンツ プレースホルダー 37">
            <a:extLst>
              <a:ext uri="{FF2B5EF4-FFF2-40B4-BE49-F238E27FC236}">
                <a16:creationId xmlns:a16="http://schemas.microsoft.com/office/drawing/2014/main" id="{A3DF4F51-7BE0-4413-AE23-64539333639A}"/>
              </a:ext>
            </a:extLst>
          </p:cNvPr>
          <p:cNvSpPr>
            <a:spLocks noGrp="1"/>
          </p:cNvSpPr>
          <p:nvPr>
            <p:ph sz="quarter" idx="13" hasCustomPrompt="1"/>
          </p:nvPr>
        </p:nvSpPr>
        <p:spPr>
          <a:xfrm>
            <a:off x="839788" y="2124075"/>
            <a:ext cx="10512425" cy="3906838"/>
          </a:xfrm>
          <a:prstGeom prst="rect">
            <a:avLst/>
          </a:prstGeom>
        </p:spPr>
        <p:txBody>
          <a:bodyPr rtlCol="0"/>
          <a:lstStyle>
            <a:lvl1pPr marL="0" indent="0">
              <a:buNone/>
              <a:defRPr sz="2000">
                <a:solidFill>
                  <a:schemeClr val="tx1"/>
                </a:solidFill>
                <a:latin typeface="Meiryo UI" panose="020B0604030504040204" pitchFamily="50" charset="-128"/>
                <a:ea typeface="Meiryo UI" panose="020B0604030504040204" pitchFamily="50" charset="-128"/>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rtl="0"/>
            <a:r>
              <a:rPr lang="ja-JP" altLang="en-US" noProof="0"/>
              <a:t>クリックしてコンテンツを追加</a:t>
            </a:r>
          </a:p>
        </p:txBody>
      </p:sp>
      <p:sp>
        <p:nvSpPr>
          <p:cNvPr id="40" name="日付プレースホルダー 3">
            <a:extLst>
              <a:ext uri="{FF2B5EF4-FFF2-40B4-BE49-F238E27FC236}">
                <a16:creationId xmlns:a16="http://schemas.microsoft.com/office/drawing/2014/main" id="{523D1252-F7F4-4FB8-950F-8E4B712E27C1}"/>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tx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41" name="フッター プレースホルダー 4">
            <a:extLst>
              <a:ext uri="{FF2B5EF4-FFF2-40B4-BE49-F238E27FC236}">
                <a16:creationId xmlns:a16="http://schemas.microsoft.com/office/drawing/2014/main" id="{F83A4E74-05AF-4A1F-A4D9-6EF4B285C271}"/>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42" name="スライド番号プレースホルダー 5">
            <a:extLst>
              <a:ext uri="{FF2B5EF4-FFF2-40B4-BE49-F238E27FC236}">
                <a16:creationId xmlns:a16="http://schemas.microsoft.com/office/drawing/2014/main" id="{0E42BF9C-AE51-478A-B770-1FB2E0831E0D}"/>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00808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4128146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11440166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8418117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2022/5/16</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6993359" y="1"/>
            <a:ext cx="519864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indent="0">
              <a:lnSpc>
                <a:spcPct val="100000"/>
              </a:lnSpc>
              <a:buNone/>
              <a:defRPr sz="1600">
                <a:latin typeface="Meiryo UI" panose="020B0604030504040204" pitchFamily="50" charset="-128"/>
                <a:ea typeface="Meiryo UI" panose="020B0604030504040204" pitchFamily="50" charset="-128"/>
              </a:defRPr>
            </a:lvl1pPr>
            <a:lvl2pPr marL="457200" indent="0">
              <a:lnSpc>
                <a:spcPct val="100000"/>
              </a:lnSpc>
              <a:buNone/>
              <a:defRPr sz="1600">
                <a:latin typeface="Meiryo UI" panose="020B0604030504040204" pitchFamily="50" charset="-128"/>
                <a:ea typeface="Meiryo UI" panose="020B0604030504040204" pitchFamily="50" charset="-128"/>
              </a:defRPr>
            </a:lvl2pPr>
            <a:lvl3pPr marL="914400" indent="0">
              <a:lnSpc>
                <a:spcPct val="100000"/>
              </a:lnSpc>
              <a:buNone/>
              <a:defRPr sz="1600">
                <a:latin typeface="Meiryo UI" panose="020B0604030504040204" pitchFamily="50" charset="-128"/>
                <a:ea typeface="Meiryo UI" panose="020B0604030504040204" pitchFamily="50" charset="-128"/>
              </a:defRPr>
            </a:lvl3pPr>
            <a:lvl4pPr marL="1371600" indent="0">
              <a:lnSpc>
                <a:spcPct val="100000"/>
              </a:lnSpc>
              <a:buNone/>
              <a:defRPr sz="1600">
                <a:latin typeface="Meiryo UI" panose="020B0604030504040204" pitchFamily="50" charset="-128"/>
                <a:ea typeface="Meiryo UI" panose="020B0604030504040204" pitchFamily="50" charset="-128"/>
              </a:defRPr>
            </a:lvl4pPr>
            <a:lvl5pPr marL="1828800" indent="0">
              <a:lnSpc>
                <a:spcPct val="100000"/>
              </a:lnSpc>
              <a:buNone/>
              <a:defRPr sz="16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884998"/>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5/16/22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519864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5708797" y="1507066"/>
            <a:ext cx="4890578" cy="4849283"/>
          </a:xfrm>
        </p:spPr>
        <p:txBody>
          <a:bodyPr lIns="0" rIns="0" rtlCol="0" anchor="t">
            <a:normAutofit/>
          </a:bodyPr>
          <a:lstStyle>
            <a:lvl1pPr marL="0" indent="0">
              <a:lnSpc>
                <a:spcPct val="100000"/>
              </a:lnSpc>
              <a:buNone/>
              <a:defRPr sz="1600">
                <a:latin typeface="Meiryo UI" panose="020B0604030504040204" pitchFamily="50" charset="-128"/>
                <a:ea typeface="Meiryo UI" panose="020B0604030504040204" pitchFamily="50" charset="-128"/>
              </a:defRPr>
            </a:lvl1pPr>
            <a:lvl2pPr marL="457200" indent="0">
              <a:lnSpc>
                <a:spcPct val="100000"/>
              </a:lnSpc>
              <a:buNone/>
              <a:defRPr sz="1600">
                <a:latin typeface="Meiryo UI" panose="020B0604030504040204" pitchFamily="50" charset="-128"/>
                <a:ea typeface="Meiryo UI" panose="020B0604030504040204" pitchFamily="50" charset="-128"/>
              </a:defRPr>
            </a:lvl2pPr>
            <a:lvl3pPr marL="914400" indent="0">
              <a:lnSpc>
                <a:spcPct val="100000"/>
              </a:lnSpc>
              <a:buNone/>
              <a:defRPr sz="1600">
                <a:latin typeface="Meiryo UI" panose="020B0604030504040204" pitchFamily="50" charset="-128"/>
                <a:ea typeface="Meiryo UI" panose="020B0604030504040204" pitchFamily="50" charset="-128"/>
              </a:defRPr>
            </a:lvl3pPr>
            <a:lvl4pPr marL="1371600" indent="0">
              <a:lnSpc>
                <a:spcPct val="100000"/>
              </a:lnSpc>
              <a:buNone/>
              <a:defRPr sz="1600">
                <a:latin typeface="Meiryo UI" panose="020B0604030504040204" pitchFamily="50" charset="-128"/>
                <a:ea typeface="Meiryo UI" panose="020B0604030504040204" pitchFamily="50" charset="-128"/>
              </a:defRPr>
            </a:lvl4pPr>
            <a:lvl5pPr marL="1828800" indent="0">
              <a:lnSpc>
                <a:spcPct val="100000"/>
              </a:lnSpc>
              <a:buNone/>
              <a:defRPr sz="16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745804"/>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134319" y="1"/>
            <a:ext cx="110576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5/16/22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indent="0">
              <a:lnSpc>
                <a:spcPct val="100000"/>
              </a:lnSpc>
              <a:buNone/>
              <a:defRPr sz="16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1600">
                <a:solidFill>
                  <a:schemeClr val="bg1"/>
                </a:solidFill>
                <a:latin typeface="Meiryo UI" panose="020B0604030504040204" pitchFamily="50" charset="-128"/>
                <a:ea typeface="Meiryo UI" panose="020B0604030504040204" pitchFamily="50" charset="-128"/>
              </a:defRPr>
            </a:lvl2pPr>
            <a:lvl3pPr marL="914400" indent="0">
              <a:lnSpc>
                <a:spcPct val="100000"/>
              </a:lnSpc>
              <a:buNone/>
              <a:defRPr sz="1600">
                <a:solidFill>
                  <a:schemeClr val="bg1"/>
                </a:solidFill>
                <a:latin typeface="Meiryo UI" panose="020B0604030504040204" pitchFamily="50" charset="-128"/>
                <a:ea typeface="Meiryo UI" panose="020B0604030504040204" pitchFamily="50" charset="-128"/>
              </a:defRPr>
            </a:lvl3pPr>
            <a:lvl4pPr marL="1371600" indent="0">
              <a:lnSpc>
                <a:spcPct val="100000"/>
              </a:lnSpc>
              <a:buNone/>
              <a:defRPr sz="1600">
                <a:solidFill>
                  <a:schemeClr val="bg1"/>
                </a:solidFill>
                <a:latin typeface="Meiryo UI" panose="020B0604030504040204" pitchFamily="50" charset="-128"/>
                <a:ea typeface="Meiryo UI" panose="020B0604030504040204" pitchFamily="50" charset="-128"/>
              </a:defRPr>
            </a:lvl4pPr>
            <a:lvl5pPr marL="1828800" indent="0">
              <a:lnSpc>
                <a:spcPct val="100000"/>
              </a:lnSpc>
              <a:buNone/>
              <a:defRPr sz="16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12724"/>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12192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5/16/22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392624" y="1507066"/>
            <a:ext cx="4890578" cy="4849283"/>
          </a:xfrm>
        </p:spPr>
        <p:txBody>
          <a:bodyPr lIns="0" rIns="0" rtlCol="0" anchor="t">
            <a:normAutofit/>
          </a:bodyPr>
          <a:lstStyle>
            <a:lvl1pPr marL="0" indent="0">
              <a:lnSpc>
                <a:spcPct val="100000"/>
              </a:lnSpc>
              <a:buNone/>
              <a:defRPr sz="16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1600">
                <a:solidFill>
                  <a:schemeClr val="bg1"/>
                </a:solidFill>
                <a:latin typeface="Meiryo UI" panose="020B0604030504040204" pitchFamily="50" charset="-128"/>
                <a:ea typeface="Meiryo UI" panose="020B0604030504040204" pitchFamily="50" charset="-128"/>
              </a:defRPr>
            </a:lvl2pPr>
            <a:lvl3pPr marL="914400" indent="0">
              <a:lnSpc>
                <a:spcPct val="100000"/>
              </a:lnSpc>
              <a:buNone/>
              <a:defRPr sz="1600">
                <a:solidFill>
                  <a:schemeClr val="bg1"/>
                </a:solidFill>
                <a:latin typeface="Meiryo UI" panose="020B0604030504040204" pitchFamily="50" charset="-128"/>
                <a:ea typeface="Meiryo UI" panose="020B0604030504040204" pitchFamily="50" charset="-128"/>
              </a:defRPr>
            </a:lvl3pPr>
            <a:lvl4pPr marL="1371600" indent="0">
              <a:lnSpc>
                <a:spcPct val="100000"/>
              </a:lnSpc>
              <a:buNone/>
              <a:defRPr sz="1600">
                <a:solidFill>
                  <a:schemeClr val="bg1"/>
                </a:solidFill>
                <a:latin typeface="Meiryo UI" panose="020B0604030504040204" pitchFamily="50" charset="-128"/>
                <a:ea typeface="Meiryo UI" panose="020B0604030504040204" pitchFamily="50" charset="-128"/>
              </a:defRPr>
            </a:lvl4pPr>
            <a:lvl5pPr marL="1828800" indent="0">
              <a:lnSpc>
                <a:spcPct val="100000"/>
              </a:lnSpc>
              <a:buNone/>
              <a:defRPr sz="16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381978192"/>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画像とキャプション_1">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645582" y="5080791"/>
            <a:ext cx="3289100" cy="1484783"/>
          </a:xfrm>
        </p:spPr>
        <p:txBody>
          <a:bodyPr lIns="0" rIns="0" rtlCol="0" anchor="t">
            <a:normAutofit/>
          </a:bodyPr>
          <a:lstStyle>
            <a:lvl1pPr marL="0" indent="0">
              <a:lnSpc>
                <a:spcPct val="100000"/>
              </a:lnSpc>
              <a:buNone/>
              <a:defRPr sz="1400">
                <a:latin typeface="Meiryo UI" panose="020B0604030504040204" pitchFamily="50" charset="-128"/>
                <a:ea typeface="Meiryo UI" panose="020B0604030504040204" pitchFamily="50" charset="-128"/>
              </a:defRPr>
            </a:lvl1pPr>
            <a:lvl2pPr marL="457200" indent="0">
              <a:lnSpc>
                <a:spcPct val="100000"/>
              </a:lnSpc>
              <a:buNone/>
              <a:defRPr sz="1400">
                <a:latin typeface="Meiryo UI" panose="020B0604030504040204" pitchFamily="50" charset="-128"/>
                <a:ea typeface="Meiryo UI" panose="020B0604030504040204" pitchFamily="50" charset="-128"/>
              </a:defRPr>
            </a:lvl2pPr>
            <a:lvl3pPr marL="914400" indent="0">
              <a:lnSpc>
                <a:spcPct val="100000"/>
              </a:lnSpc>
              <a:buNone/>
              <a:defRPr sz="1400">
                <a:latin typeface="Meiryo UI" panose="020B0604030504040204" pitchFamily="50" charset="-128"/>
                <a:ea typeface="Meiryo UI" panose="020B0604030504040204" pitchFamily="50" charset="-128"/>
              </a:defRPr>
            </a:lvl3pPr>
            <a:lvl4pPr marL="1371600" indent="0">
              <a:lnSpc>
                <a:spcPct val="100000"/>
              </a:lnSpc>
              <a:buNone/>
              <a:defRPr sz="1400">
                <a:latin typeface="Meiryo UI" panose="020B0604030504040204" pitchFamily="50" charset="-128"/>
                <a:ea typeface="Meiryo UI" panose="020B0604030504040204" pitchFamily="50" charset="-128"/>
              </a:defRPr>
            </a:lvl4pPr>
            <a:lvl5pPr marL="1828800" indent="0">
              <a:lnSpc>
                <a:spcPct val="100000"/>
              </a:lnSpc>
              <a:buNone/>
              <a:defRPr sz="14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651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7313355" y="5080791"/>
            <a:ext cx="3289100" cy="1484783"/>
          </a:xfrm>
        </p:spPr>
        <p:txBody>
          <a:bodyPr lIns="0" rIns="0" rtlCol="0" anchor="t">
            <a:normAutofit/>
          </a:bodyPr>
          <a:lstStyle>
            <a:lvl1pPr marL="0" indent="0">
              <a:lnSpc>
                <a:spcPct val="100000"/>
              </a:lnSpc>
              <a:buNone/>
              <a:defRPr sz="1400">
                <a:latin typeface="Meiryo UI" panose="020B0604030504040204" pitchFamily="50" charset="-128"/>
                <a:ea typeface="Meiryo UI" panose="020B0604030504040204" pitchFamily="50" charset="-128"/>
              </a:defRPr>
            </a:lvl1pPr>
            <a:lvl2pPr marL="457200" indent="0">
              <a:lnSpc>
                <a:spcPct val="100000"/>
              </a:lnSpc>
              <a:buNone/>
              <a:defRPr sz="1400">
                <a:latin typeface="Meiryo UI" panose="020B0604030504040204" pitchFamily="50" charset="-128"/>
                <a:ea typeface="Meiryo UI" panose="020B0604030504040204" pitchFamily="50" charset="-128"/>
              </a:defRPr>
            </a:lvl2pPr>
            <a:lvl3pPr marL="914400" indent="0">
              <a:lnSpc>
                <a:spcPct val="100000"/>
              </a:lnSpc>
              <a:buNone/>
              <a:defRPr sz="1400">
                <a:latin typeface="Meiryo UI" panose="020B0604030504040204" pitchFamily="50" charset="-128"/>
                <a:ea typeface="Meiryo UI" panose="020B0604030504040204" pitchFamily="50" charset="-128"/>
              </a:defRPr>
            </a:lvl3pPr>
            <a:lvl4pPr marL="1371600" indent="0">
              <a:lnSpc>
                <a:spcPct val="100000"/>
              </a:lnSpc>
              <a:buNone/>
              <a:defRPr sz="1400">
                <a:latin typeface="Meiryo UI" panose="020B0604030504040204" pitchFamily="50" charset="-128"/>
                <a:ea typeface="Meiryo UI" panose="020B0604030504040204" pitchFamily="50" charset="-128"/>
              </a:defRPr>
            </a:lvl4pPr>
            <a:lvl5pPr marL="1828800" indent="0">
              <a:lnSpc>
                <a:spcPct val="100000"/>
              </a:lnSpc>
              <a:buNone/>
              <a:defRPr sz="14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803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5080791"/>
            <a:ext cx="4609683" cy="1484783"/>
          </a:xfrm>
        </p:spPr>
        <p:txBody>
          <a:bodyPr lIns="0" rIns="0" rtlCol="0" anchor="t">
            <a:normAutofit/>
          </a:bodyPr>
          <a:lstStyle>
            <a:lvl1pPr marL="0" indent="0">
              <a:lnSpc>
                <a:spcPct val="100000"/>
              </a:lnSpc>
              <a:buNone/>
              <a:defRPr sz="1400">
                <a:latin typeface="Meiryo UI" panose="020B0604030504040204" pitchFamily="50" charset="-128"/>
                <a:ea typeface="Meiryo UI" panose="020B0604030504040204" pitchFamily="50" charset="-128"/>
              </a:defRPr>
            </a:lvl1pPr>
            <a:lvl2pPr marL="457200" indent="0">
              <a:lnSpc>
                <a:spcPct val="100000"/>
              </a:lnSpc>
              <a:buNone/>
              <a:defRPr sz="1400">
                <a:latin typeface="Meiryo UI" panose="020B0604030504040204" pitchFamily="50" charset="-128"/>
                <a:ea typeface="Meiryo UI" panose="020B0604030504040204" pitchFamily="50" charset="-128"/>
              </a:defRPr>
            </a:lvl2pPr>
            <a:lvl3pPr marL="914400" indent="0">
              <a:lnSpc>
                <a:spcPct val="100000"/>
              </a:lnSpc>
              <a:buNone/>
              <a:defRPr sz="1400">
                <a:latin typeface="Meiryo UI" panose="020B0604030504040204" pitchFamily="50" charset="-128"/>
                <a:ea typeface="Meiryo UI" panose="020B0604030504040204" pitchFamily="50" charset="-128"/>
              </a:defRPr>
            </a:lvl3pPr>
            <a:lvl4pPr marL="1371600" indent="0">
              <a:lnSpc>
                <a:spcPct val="100000"/>
              </a:lnSpc>
              <a:buNone/>
              <a:defRPr sz="1400">
                <a:latin typeface="Meiryo UI" panose="020B0604030504040204" pitchFamily="50" charset="-128"/>
                <a:ea typeface="Meiryo UI" panose="020B0604030504040204" pitchFamily="50" charset="-128"/>
              </a:defRPr>
            </a:lvl4pPr>
            <a:lvl5pPr marL="1828800" indent="0">
              <a:lnSpc>
                <a:spcPct val="100000"/>
              </a:lnSpc>
              <a:buNone/>
              <a:defRPr sz="14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94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表">
    <p:spTree>
      <p:nvGrpSpPr>
        <p:cNvPr id="1" name=""/>
        <p:cNvGrpSpPr/>
        <p:nvPr/>
      </p:nvGrpSpPr>
      <p:grpSpPr>
        <a:xfrm>
          <a:off x="0" y="0"/>
          <a:ext cx="0" cy="0"/>
          <a:chOff x="0" y="0"/>
          <a:chExt cx="0" cy="0"/>
        </a:xfrm>
      </p:grpSpPr>
      <p:sp useBgFill="1">
        <p:nvSpPr>
          <p:cNvPr id="2" name="長方形 1">
            <a:extLst>
              <a:ext uri="{FF2B5EF4-FFF2-40B4-BE49-F238E27FC236}">
                <a16:creationId xmlns:a16="http://schemas.microsoft.com/office/drawing/2014/main" id="{14214285-E69B-44FA-8F37-3B82B332A01D}"/>
              </a:ext>
              <a:ext uri="{C183D7F6-B498-43B3-948B-1728B52AA6E4}">
                <adec:decorative xmlns:adec="http://schemas.microsoft.com/office/drawing/2017/decorative" val="1"/>
              </a:ext>
            </a:extLst>
          </p:cNvPr>
          <p:cNvSpPr/>
          <p:nvPr userDrawn="1"/>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 name="長方形 2">
            <a:extLst>
              <a:ext uri="{FF2B5EF4-FFF2-40B4-BE49-F238E27FC236}">
                <a16:creationId xmlns:a16="http://schemas.microsoft.com/office/drawing/2014/main" id="{48A3C966-52CB-4916-B4BA-FF672A06457C}"/>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4" name="直角三角形 3">
            <a:extLst>
              <a:ext uri="{FF2B5EF4-FFF2-40B4-BE49-F238E27FC236}">
                <a16:creationId xmlns:a16="http://schemas.microsoft.com/office/drawing/2014/main" id="{CB4C4AFF-B140-4B74-98E9-8E0DBC2D11FF}"/>
              </a:ext>
              <a:ext uri="{C183D7F6-B498-43B3-948B-1728B52AA6E4}">
                <adec:decorative xmlns:adec="http://schemas.microsoft.com/office/drawing/2017/decorative" val="1"/>
              </a:ext>
            </a:extLst>
          </p:cNvPr>
          <p:cNvSpPr/>
          <p:nvPr userDrawn="1"/>
        </p:nvSpPr>
        <p:spPr>
          <a:xfrm rot="18900000">
            <a:off x="5901199" y="-28414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grpSp>
        <p:nvGrpSpPr>
          <p:cNvPr id="5" name="グループ 4">
            <a:extLst>
              <a:ext uri="{FF2B5EF4-FFF2-40B4-BE49-F238E27FC236}">
                <a16:creationId xmlns:a16="http://schemas.microsoft.com/office/drawing/2014/main" id="{CE8265C3-9975-474C-9EC6-1865EDA8BC92}"/>
              </a:ext>
              <a:ext uri="{C183D7F6-B498-43B3-948B-1728B52AA6E4}">
                <adec:decorative xmlns:adec="http://schemas.microsoft.com/office/drawing/2017/decorative" val="1"/>
              </a:ext>
            </a:extLst>
          </p:cNvPr>
          <p:cNvGrpSpPr/>
          <p:nvPr userDrawn="1"/>
        </p:nvGrpSpPr>
        <p:grpSpPr>
          <a:xfrm>
            <a:off x="0" y="-1"/>
            <a:ext cx="12214827" cy="6858000"/>
            <a:chOff x="-6214" y="-1"/>
            <a:chExt cx="12214827" cy="6858000"/>
          </a:xfrm>
        </p:grpSpPr>
        <p:cxnSp>
          <p:nvCxnSpPr>
            <p:cNvPr id="6" name="直線​​コネクタ(S) 5">
              <a:extLst>
                <a:ext uri="{FF2B5EF4-FFF2-40B4-BE49-F238E27FC236}">
                  <a16:creationId xmlns:a16="http://schemas.microsoft.com/office/drawing/2014/main" id="{430252D8-1C62-46C0-BAAF-2D16620E3F2B}"/>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コネクタ(S) 6">
              <a:extLst>
                <a:ext uri="{FF2B5EF4-FFF2-40B4-BE49-F238E27FC236}">
                  <a16:creationId xmlns:a16="http://schemas.microsoft.com/office/drawing/2014/main" id="{3FDBCA84-EA87-46AE-8031-A5D0D41767C3}"/>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S) 7">
              <a:extLst>
                <a:ext uri="{FF2B5EF4-FFF2-40B4-BE49-F238E27FC236}">
                  <a16:creationId xmlns:a16="http://schemas.microsoft.com/office/drawing/2014/main" id="{3D233BD8-AAA6-4B1E-997F-C2EDAB752A52}"/>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447343BE-C40B-42DF-9412-19CFE586E634}"/>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8FB20094-175C-4954-AC21-B3DF7A29FD9B}"/>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S) 10">
              <a:extLst>
                <a:ext uri="{FF2B5EF4-FFF2-40B4-BE49-F238E27FC236}">
                  <a16:creationId xmlns:a16="http://schemas.microsoft.com/office/drawing/2014/main" id="{1CB5AAC6-CAF7-49AB-868B-96216F48F522}"/>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9B4F6A36-B3CB-477C-8DC4-27974A6E6AB0}"/>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S) 12">
              <a:extLst>
                <a:ext uri="{FF2B5EF4-FFF2-40B4-BE49-F238E27FC236}">
                  <a16:creationId xmlns:a16="http://schemas.microsoft.com/office/drawing/2014/main" id="{74710AA7-7038-4AA1-BF59-5F70CD51DC85}"/>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FB32F850-461E-4AFE-8859-EF590175A8D8}"/>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358594BA-77A7-4C7A-89BB-094E0EEC9072}"/>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S) 15">
              <a:extLst>
                <a:ext uri="{FF2B5EF4-FFF2-40B4-BE49-F238E27FC236}">
                  <a16:creationId xmlns:a16="http://schemas.microsoft.com/office/drawing/2014/main" id="{6144C66B-6345-41CE-87F1-9835625D215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S) 16">
              <a:extLst>
                <a:ext uri="{FF2B5EF4-FFF2-40B4-BE49-F238E27FC236}">
                  <a16:creationId xmlns:a16="http://schemas.microsoft.com/office/drawing/2014/main" id="{476F4275-9BB8-482F-B133-0A4409246900}"/>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CF48B500-CA83-4484-AD8A-B2D2D070AC29}"/>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S) 18">
              <a:extLst>
                <a:ext uri="{FF2B5EF4-FFF2-40B4-BE49-F238E27FC236}">
                  <a16:creationId xmlns:a16="http://schemas.microsoft.com/office/drawing/2014/main" id="{60090DED-C809-419C-B282-4CF2C023C03B}"/>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07812DB4-DFE4-4544-B138-17181A0765EB}"/>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S) 20">
              <a:extLst>
                <a:ext uri="{FF2B5EF4-FFF2-40B4-BE49-F238E27FC236}">
                  <a16:creationId xmlns:a16="http://schemas.microsoft.com/office/drawing/2014/main" id="{BB7C4281-5CEE-4DDC-A1C3-643D462CF979}"/>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S) 21">
              <a:extLst>
                <a:ext uri="{FF2B5EF4-FFF2-40B4-BE49-F238E27FC236}">
                  <a16:creationId xmlns:a16="http://schemas.microsoft.com/office/drawing/2014/main" id="{967C4728-2C62-4235-A5E5-C1BC3E3A7D9B}"/>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S) 22">
              <a:extLst>
                <a:ext uri="{FF2B5EF4-FFF2-40B4-BE49-F238E27FC236}">
                  <a16:creationId xmlns:a16="http://schemas.microsoft.com/office/drawing/2014/main" id="{5A6AFA3C-432C-422E-8648-0294B214BD4F}"/>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B3AB0C1E-8902-4F27-9C8B-4EAD269CB020}"/>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S) 24">
              <a:extLst>
                <a:ext uri="{FF2B5EF4-FFF2-40B4-BE49-F238E27FC236}">
                  <a16:creationId xmlns:a16="http://schemas.microsoft.com/office/drawing/2014/main" id="{514D8F3C-E2CF-4B21-8A75-F7E2C934190B}"/>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S) 25">
              <a:extLst>
                <a:ext uri="{FF2B5EF4-FFF2-40B4-BE49-F238E27FC236}">
                  <a16:creationId xmlns:a16="http://schemas.microsoft.com/office/drawing/2014/main" id="{973221B9-91B2-4BEA-A3AE-41740B0ED3D5}"/>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コネクタ(S) 26">
              <a:extLst>
                <a:ext uri="{FF2B5EF4-FFF2-40B4-BE49-F238E27FC236}">
                  <a16:creationId xmlns:a16="http://schemas.microsoft.com/office/drawing/2014/main" id="{C378359E-9B9D-46E3-8C5F-50F2DDC78B30}"/>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S) 27">
              <a:extLst>
                <a:ext uri="{FF2B5EF4-FFF2-40B4-BE49-F238E27FC236}">
                  <a16:creationId xmlns:a16="http://schemas.microsoft.com/office/drawing/2014/main" id="{0C909D46-962B-42D0-B061-0E7496E67E18}"/>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S) 28">
              <a:extLst>
                <a:ext uri="{FF2B5EF4-FFF2-40B4-BE49-F238E27FC236}">
                  <a16:creationId xmlns:a16="http://schemas.microsoft.com/office/drawing/2014/main" id="{EBA859C6-92B5-4DD3-A147-73B1350FF3C7}"/>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S) 29">
              <a:extLst>
                <a:ext uri="{FF2B5EF4-FFF2-40B4-BE49-F238E27FC236}">
                  <a16:creationId xmlns:a16="http://schemas.microsoft.com/office/drawing/2014/main" id="{1926E7FA-BD78-40EC-BD71-DD58D0410E5D}"/>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S) 30">
              <a:extLst>
                <a:ext uri="{FF2B5EF4-FFF2-40B4-BE49-F238E27FC236}">
                  <a16:creationId xmlns:a16="http://schemas.microsoft.com/office/drawing/2014/main" id="{0CC56267-308A-47A2-9533-FA19C9ECCDCE}"/>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S) 31">
              <a:extLst>
                <a:ext uri="{FF2B5EF4-FFF2-40B4-BE49-F238E27FC236}">
                  <a16:creationId xmlns:a16="http://schemas.microsoft.com/office/drawing/2014/main" id="{AB57300A-1BE1-4257-AB52-6BBDA69F19D5}"/>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S) 32">
              <a:extLst>
                <a:ext uri="{FF2B5EF4-FFF2-40B4-BE49-F238E27FC236}">
                  <a16:creationId xmlns:a16="http://schemas.microsoft.com/office/drawing/2014/main" id="{9722AA96-3A9B-4BE2-B7A3-D4B32EF3D46B}"/>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S) 33">
              <a:extLst>
                <a:ext uri="{FF2B5EF4-FFF2-40B4-BE49-F238E27FC236}">
                  <a16:creationId xmlns:a16="http://schemas.microsoft.com/office/drawing/2014/main" id="{6BD30F02-803D-4FDF-AA50-E6144C01D805}"/>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長方形 34">
            <a:extLst>
              <a:ext uri="{FF2B5EF4-FFF2-40B4-BE49-F238E27FC236}">
                <a16:creationId xmlns:a16="http://schemas.microsoft.com/office/drawing/2014/main" id="{9E5E795C-10D5-4BFA-AFD1-F1128D94FCD0}"/>
              </a:ext>
              <a:ext uri="{C183D7F6-B498-43B3-948B-1728B52AA6E4}">
                <adec:decorative xmlns:adec="http://schemas.microsoft.com/office/drawing/2017/decorative" val="1"/>
              </a:ext>
            </a:extLst>
          </p:cNvPr>
          <p:cNvSpPr/>
          <p:nvPr userDrawn="1"/>
        </p:nvSpPr>
        <p:spPr>
          <a:xfrm>
            <a:off x="198742" y="1839842"/>
            <a:ext cx="11791142" cy="4405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6" name="タイトル 1">
            <a:extLst>
              <a:ext uri="{FF2B5EF4-FFF2-40B4-BE49-F238E27FC236}">
                <a16:creationId xmlns:a16="http://schemas.microsoft.com/office/drawing/2014/main" id="{4CBDD123-7FC3-4DB0-9740-BA9F7A8BF0F9}"/>
              </a:ext>
              <a:ext uri="{C183D7F6-B498-43B3-948B-1728B52AA6E4}">
                <adec:decorative xmlns:adec="http://schemas.microsoft.com/office/drawing/2017/decorative" val="0"/>
              </a:ext>
            </a:extLst>
          </p:cNvPr>
          <p:cNvSpPr>
            <a:spLocks noGrp="1"/>
          </p:cNvSpPr>
          <p:nvPr>
            <p:ph type="title"/>
          </p:nvPr>
        </p:nvSpPr>
        <p:spPr>
          <a:xfrm>
            <a:off x="304804" y="339991"/>
            <a:ext cx="11502142" cy="1499851"/>
          </a:xfrm>
          <a:prstGeom prst="rect">
            <a:avLst/>
          </a:prstGeom>
        </p:spPr>
        <p:txBody>
          <a:bodyPr rtlCol="0" anchor="ctr">
            <a:normAutofit/>
          </a:bodyPr>
          <a:lstStyle>
            <a:lvl1pPr algn="ctr">
              <a:defRPr sz="4400">
                <a:solidFill>
                  <a:schemeClr val="tx1">
                    <a:alpha val="80000"/>
                  </a:schemeClr>
                </a:solidFill>
                <a:latin typeface="Meiryo UI" panose="020B0604030504040204" pitchFamily="50" charset="-128"/>
                <a:ea typeface="Meiryo UI" panose="020B0604030504040204" pitchFamily="50" charset="-128"/>
              </a:defRPr>
            </a:lvl1pPr>
          </a:lstStyle>
          <a:p>
            <a:pPr algn="ctr" rtl="0">
              <a:lnSpc>
                <a:spcPct val="110000"/>
              </a:lnSpc>
            </a:pPr>
            <a:r>
              <a:rPr lang="ja-JP" altLang="en-US" noProof="0">
                <a:solidFill>
                  <a:schemeClr val="tx2">
                    <a:alpha val="80000"/>
                  </a:schemeClr>
                </a:solidFill>
              </a:rPr>
              <a:t>マスター タイトルの書式設定</a:t>
            </a:r>
            <a:endParaRPr lang="ja-JP" altLang="en-US" noProof="0">
              <a:solidFill>
                <a:schemeClr val="tx2">
                  <a:alpha val="80000"/>
                </a:schemeClr>
              </a:solidFill>
              <a:cs typeface="Posterama" panose="020B0504020200020000" pitchFamily="34" charset="0"/>
            </a:endParaRPr>
          </a:p>
        </p:txBody>
      </p:sp>
      <p:sp>
        <p:nvSpPr>
          <p:cNvPr id="37" name="日付プレースホルダー 3">
            <a:extLst>
              <a:ext uri="{FF2B5EF4-FFF2-40B4-BE49-F238E27FC236}">
                <a16:creationId xmlns:a16="http://schemas.microsoft.com/office/drawing/2014/main" id="{24199D58-7108-494B-8A84-EB5906E2606D}"/>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tx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38" name="フッター プレースホルダー 4">
            <a:extLst>
              <a:ext uri="{FF2B5EF4-FFF2-40B4-BE49-F238E27FC236}">
                <a16:creationId xmlns:a16="http://schemas.microsoft.com/office/drawing/2014/main" id="{3AAF141C-063A-4050-A290-B4B15D7D975F}"/>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39" name="スライド番号プレースホルダー 5">
            <a:extLst>
              <a:ext uri="{FF2B5EF4-FFF2-40B4-BE49-F238E27FC236}">
                <a16:creationId xmlns:a16="http://schemas.microsoft.com/office/drawing/2014/main" id="{A3C23607-1575-4DAD-BCAD-E0DEAE79F25E}"/>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
        <p:nvSpPr>
          <p:cNvPr id="43" name="コンテンツ プレースホルダー 37">
            <a:extLst>
              <a:ext uri="{FF2B5EF4-FFF2-40B4-BE49-F238E27FC236}">
                <a16:creationId xmlns:a16="http://schemas.microsoft.com/office/drawing/2014/main" id="{64C5BEB3-C2F1-4083-B518-6A3C5E3D91C4}"/>
              </a:ext>
            </a:extLst>
          </p:cNvPr>
          <p:cNvSpPr>
            <a:spLocks noGrp="1"/>
          </p:cNvSpPr>
          <p:nvPr>
            <p:ph sz="quarter" idx="13" hasCustomPrompt="1"/>
          </p:nvPr>
        </p:nvSpPr>
        <p:spPr>
          <a:xfrm>
            <a:off x="1285461" y="2419525"/>
            <a:ext cx="9621076" cy="3334804"/>
          </a:xfrm>
          <a:prstGeom prst="rect">
            <a:avLst/>
          </a:prstGeom>
        </p:spPr>
        <p:txBody>
          <a:bodyPr rtlCol="0"/>
          <a:lstStyle>
            <a:lvl1pPr marL="0" indent="0">
              <a:buNone/>
              <a:defRPr sz="2000">
                <a:solidFill>
                  <a:schemeClr val="tx1"/>
                </a:solidFill>
                <a:latin typeface="Meiryo UI" panose="020B0604030504040204" pitchFamily="50" charset="-128"/>
                <a:ea typeface="Meiryo UI" panose="020B0604030504040204" pitchFamily="50" charset="-128"/>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rtl="0"/>
            <a:r>
              <a:rPr lang="ja-JP" altLang="en-US" noProof="0"/>
              <a:t>クリックしてコンテンツを追加</a:t>
            </a:r>
          </a:p>
        </p:txBody>
      </p:sp>
    </p:spTree>
    <p:extLst>
      <p:ext uri="{BB962C8B-B14F-4D97-AF65-F5344CB8AC3E}">
        <p14:creationId xmlns:p14="http://schemas.microsoft.com/office/powerpoint/2010/main" val="33548553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645582" y="5080791"/>
            <a:ext cx="3289100" cy="1484783"/>
          </a:xfrm>
        </p:spPr>
        <p:txBody>
          <a:bodyPr lIns="0" rIns="0" rtlCol="0" anchor="t">
            <a:norm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1400">
                <a:solidFill>
                  <a:schemeClr val="bg1"/>
                </a:solidFill>
                <a:latin typeface="Meiryo UI" panose="020B0604030504040204" pitchFamily="50" charset="-128"/>
                <a:ea typeface="Meiryo UI" panose="020B0604030504040204" pitchFamily="50" charset="-128"/>
              </a:defRPr>
            </a:lvl2pPr>
            <a:lvl3pPr marL="914400" indent="0">
              <a:lnSpc>
                <a:spcPct val="100000"/>
              </a:lnSpc>
              <a:buNone/>
              <a:defRPr sz="1400">
                <a:solidFill>
                  <a:schemeClr val="bg1"/>
                </a:solidFill>
                <a:latin typeface="Meiryo UI" panose="020B0604030504040204" pitchFamily="50" charset="-128"/>
                <a:ea typeface="Meiryo UI" panose="020B0604030504040204" pitchFamily="50" charset="-128"/>
              </a:defRPr>
            </a:lvl3pPr>
            <a:lvl4pPr marL="1371600" indent="0">
              <a:lnSpc>
                <a:spcPct val="100000"/>
              </a:lnSpc>
              <a:buNone/>
              <a:defRPr sz="1400">
                <a:solidFill>
                  <a:schemeClr val="bg1"/>
                </a:solidFill>
                <a:latin typeface="Meiryo UI" panose="020B0604030504040204" pitchFamily="50" charset="-128"/>
                <a:ea typeface="Meiryo UI" panose="020B0604030504040204" pitchFamily="50" charset="-128"/>
              </a:defRPr>
            </a:lvl4pPr>
            <a:lvl5pPr marL="1828800" indent="0">
              <a:lnSpc>
                <a:spcPct val="100000"/>
              </a:lnSpc>
              <a:buNone/>
              <a:defRPr sz="14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8052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4090902"/>
            <a:ext cx="4609683" cy="1484783"/>
          </a:xfrm>
        </p:spPr>
        <p:txBody>
          <a:bodyPr lIns="0" rIns="0" rtlCol="0" anchor="t">
            <a:norm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1400">
                <a:solidFill>
                  <a:schemeClr val="bg1"/>
                </a:solidFill>
                <a:latin typeface="Meiryo UI" panose="020B0604030504040204" pitchFamily="50" charset="-128"/>
                <a:ea typeface="Meiryo UI" panose="020B0604030504040204" pitchFamily="50" charset="-128"/>
              </a:defRPr>
            </a:lvl2pPr>
            <a:lvl3pPr marL="914400" indent="0">
              <a:lnSpc>
                <a:spcPct val="100000"/>
              </a:lnSpc>
              <a:buNone/>
              <a:defRPr sz="1400">
                <a:solidFill>
                  <a:schemeClr val="bg1"/>
                </a:solidFill>
                <a:latin typeface="Meiryo UI" panose="020B0604030504040204" pitchFamily="50" charset="-128"/>
                <a:ea typeface="Meiryo UI" panose="020B0604030504040204" pitchFamily="50" charset="-128"/>
              </a:defRPr>
            </a:lvl3pPr>
            <a:lvl4pPr marL="1371600" indent="0">
              <a:lnSpc>
                <a:spcPct val="100000"/>
              </a:lnSpc>
              <a:buNone/>
              <a:defRPr sz="1400">
                <a:solidFill>
                  <a:schemeClr val="bg1"/>
                </a:solidFill>
                <a:latin typeface="Meiryo UI" panose="020B0604030504040204" pitchFamily="50" charset="-128"/>
                <a:ea typeface="Meiryo UI" panose="020B0604030504040204" pitchFamily="50" charset="-128"/>
              </a:defRPr>
            </a:lvl4pPr>
            <a:lvl5pPr marL="1828800" indent="0">
              <a:lnSpc>
                <a:spcPct val="100000"/>
              </a:lnSpc>
              <a:buNone/>
              <a:defRPr sz="14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60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概要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latin typeface="Meiryo UI" panose="020B0604030504040204" pitchFamily="50" charset="-128"/>
                <a:ea typeface="Meiryo UI" panose="020B0604030504040204" pitchFamily="50" charset="-128"/>
              </a:defRPr>
            </a:lvl1pPr>
          </a:lstStyle>
          <a:p>
            <a:fld id="{94F2F473-1441-4DA5-A7A9-BA2D58533C23}" type="datetime1">
              <a:rPr lang="ja-JP" altLang="en-US" noProof="0" smtClean="0"/>
              <a:t>2022/5/16</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730896" y="2366353"/>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730896" y="3592038"/>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730896" y="4856634"/>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949266" y="2366353"/>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949266" y="3592038"/>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949266" y="4856634"/>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2488785" y="2512451"/>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2488784" y="2265592"/>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2488785" y="3745506"/>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2488784" y="3498647"/>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2488785" y="5006270"/>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2488784" y="4759411"/>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766655" y="2512451"/>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766655" y="2265592"/>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766655" y="3745506"/>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766655" y="3498647"/>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766655" y="5006270"/>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766655" y="4759411"/>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2314"/>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5/16/22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2" y="2366353"/>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2" y="3592038"/>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2" y="4856634"/>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683052" y="2366353"/>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683052" y="3592038"/>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683052" y="4856634"/>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22570" y="2265592"/>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22570" y="3498647"/>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22570" y="4759411"/>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6500441" y="2265592"/>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6500441" y="3498647"/>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6500441" y="4759411"/>
            <a:ext cx="3995036" cy="365095"/>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323472"/>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5/16/22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428792"/>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654477"/>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919073"/>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428792"/>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654477"/>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919073"/>
            <a:ext cx="369944" cy="368788"/>
          </a:xfrm>
        </p:spPr>
        <p:txBody>
          <a:bodyPr rtlCol="0" anchor="ctr">
            <a:normAutofit/>
          </a:bodyPr>
          <a:lstStyle>
            <a:lvl1pPr marL="0" indent="0" algn="ctr">
              <a:buNone/>
              <a:defRPr sz="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328032"/>
            <a:ext cx="4411705" cy="312380"/>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561087"/>
            <a:ext cx="4411705" cy="312380"/>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821851"/>
            <a:ext cx="4411705" cy="312380"/>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328032"/>
            <a:ext cx="4411705" cy="312380"/>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561087"/>
            <a:ext cx="4411705" cy="312380"/>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821851"/>
            <a:ext cx="4411705" cy="312380"/>
          </a:xfrm>
        </p:spPr>
        <p:txBody>
          <a:bodyPr lIns="0" rtlCol="0" anchor="b">
            <a:noAutofit/>
          </a:bodyPr>
          <a:lstStyle>
            <a:lvl1pPr marL="0" indent="0">
              <a:buNone/>
              <a:defRPr sz="1800" b="1" cap="all" baseline="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15370369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5/16/22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730896" y="2366353"/>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730896" y="3592038"/>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730896" y="4856634"/>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949266" y="2366353"/>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949266" y="3592038"/>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949266" y="4856634"/>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2488784" y="2265592"/>
            <a:ext cx="3995036" cy="365095"/>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2488784" y="3498647"/>
            <a:ext cx="3995036" cy="365095"/>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2488784" y="4759411"/>
            <a:ext cx="3995036" cy="365095"/>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766655" y="2265592"/>
            <a:ext cx="3995036" cy="365095"/>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766655" y="3498647"/>
            <a:ext cx="3995036" cy="365095"/>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766655" y="4759411"/>
            <a:ext cx="3995036" cy="365095"/>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876217"/>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2022/5/16</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215464"/>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441149"/>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705745"/>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215464"/>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441149"/>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705745"/>
            <a:ext cx="369944" cy="368788"/>
          </a:xfrm>
        </p:spPr>
        <p:txBody>
          <a:bodyPr rtlCol="0" anchor="ctr">
            <a:normAutofit/>
          </a:bodyPr>
          <a:lstStyle>
            <a:lvl1pPr marL="0" indent="0" algn="ctr">
              <a:buNone/>
              <a:defRPr sz="8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114704"/>
            <a:ext cx="4411705" cy="312380"/>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347759"/>
            <a:ext cx="4411705" cy="312380"/>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608523"/>
            <a:ext cx="4411705" cy="312380"/>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114704"/>
            <a:ext cx="4411705" cy="312380"/>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347759"/>
            <a:ext cx="4411705" cy="312380"/>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608523"/>
            <a:ext cx="4411705" cy="312380"/>
          </a:xfrm>
        </p:spPr>
        <p:txBody>
          <a:bodyPr lIns="0" rtlCol="0" anchor="b">
            <a:noAutofit/>
          </a:bodyPr>
          <a:lstStyle>
            <a:lvl1pPr marL="0" indent="0">
              <a:buNone/>
              <a:defRPr sz="1800" b="1" cap="all" baseline="0">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104805"/>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タイトル スライドとロゴ">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i="0">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sp>
        <p:nvSpPr>
          <p:cNvPr id="4" name="日付プレースホルダー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7" name="長方形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i="0">
                <a:latin typeface="Meiryo UI" panose="020B0604030504040204" pitchFamily="50" charset="-128"/>
                <a:ea typeface="Meiryo UI" panose="020B0604030504040204" pitchFamily="50" charset="-128"/>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endParaRPr lang="ja-JP" altLang="en-US" noProof="0" dirty="0"/>
          </a:p>
        </p:txBody>
      </p:sp>
      <p:sp>
        <p:nvSpPr>
          <p:cNvPr id="10" name="図プレースホルダー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676B4374-8F24-43DE-860D-E5C6EA850AB4}"/>
              </a:ext>
            </a:extLst>
          </p:cNvPr>
          <p:cNvGrpSpPr/>
          <p:nvPr userDrawn="1"/>
        </p:nvGrpSpPr>
        <p:grpSpPr>
          <a:xfrm>
            <a:off x="4219902" y="2253996"/>
            <a:ext cx="3761169" cy="100584"/>
            <a:chOff x="3631692" y="2253996"/>
            <a:chExt cx="3761169" cy="100584"/>
          </a:xfrm>
        </p:grpSpPr>
        <p:sp>
          <p:nvSpPr>
            <p:cNvPr id="11" name="円/楕円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3" name="直線​​コネクタ(S) 12">
              <a:extLst>
                <a:ext uri="{FF2B5EF4-FFF2-40B4-BE49-F238E27FC236}">
                  <a16:creationId xmlns:a16="http://schemas.microsoft.com/office/drawing/2014/main" id="{64C71ABE-575A-48CF-82B1-EDE8535F3993}"/>
                </a:ext>
              </a:extLst>
            </p:cNvPr>
            <p:cNvCxnSpPr/>
            <p:nvPr userDrawn="1"/>
          </p:nvCxnSpPr>
          <p:spPr>
            <a:xfrm>
              <a:off x="3681984" y="2307679"/>
              <a:ext cx="3672000"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E3C1EA63-78B2-4715-B4DC-63D98AC7F354}"/>
                </a:ext>
              </a:extLst>
            </p:cNvPr>
            <p:cNvSpPr/>
            <p:nvPr userDrawn="1"/>
          </p:nvSpPr>
          <p:spPr>
            <a:xfrm>
              <a:off x="7292277"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grpSp>
      <p:grpSp>
        <p:nvGrpSpPr>
          <p:cNvPr id="16" name="グループ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円/楕円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4103906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画像を含むセクション ヘッダー">
    <p:spTree>
      <p:nvGrpSpPr>
        <p:cNvPr id="1" name=""/>
        <p:cNvGrpSpPr/>
        <p:nvPr/>
      </p:nvGrpSpPr>
      <p:grpSpPr>
        <a:xfrm>
          <a:off x="0" y="0"/>
          <a:ext cx="0" cy="0"/>
          <a:chOff x="0" y="0"/>
          <a:chExt cx="0" cy="0"/>
        </a:xfrm>
      </p:grpSpPr>
      <p:sp>
        <p:nvSpPr>
          <p:cNvPr id="8" name="図プレースホルダー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7" name="長方形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i="0">
                <a:latin typeface="Meiryo UI" panose="020B0604030504040204" pitchFamily="50" charset="-128"/>
                <a:ea typeface="Meiryo UI" panose="020B0604030504040204" pitchFamily="50" charset="-128"/>
              </a:defRPr>
            </a:lvl1pPr>
          </a:lstStyle>
          <a:p>
            <a:pPr rtl="0"/>
            <a:r>
              <a:rPr lang="ja-JP" altLang="en-US" noProof="0" dirty="0"/>
              <a:t>ピッチ</a:t>
            </a:r>
            <a:br>
              <a:rPr lang="ja-JP" altLang="en-US" noProof="0" dirty="0"/>
            </a:br>
            <a:r>
              <a:rPr lang="ja-JP" altLang="en-US" noProof="0" dirty="0"/>
              <a:t>デッキ</a:t>
            </a:r>
            <a:br>
              <a:rPr lang="ja-JP" altLang="en-US" noProof="0" dirty="0"/>
            </a:br>
            <a:r>
              <a:rPr lang="ja-JP" altLang="en-US" noProof="0" dirty="0"/>
              <a:t>タイトル</a:t>
            </a:r>
          </a:p>
        </p:txBody>
      </p:sp>
      <p:sp>
        <p:nvSpPr>
          <p:cNvPr id="4" name="日付プレースホルダー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5" name="フッター プレースホルダー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grpSp>
        <p:nvGrpSpPr>
          <p:cNvPr id="9" name="グループ 8">
            <a:extLst>
              <a:ext uri="{FF2B5EF4-FFF2-40B4-BE49-F238E27FC236}">
                <a16:creationId xmlns:a16="http://schemas.microsoft.com/office/drawing/2014/main" id="{6F3E26A6-6962-4A35-AA86-805537D45296}"/>
              </a:ext>
            </a:extLst>
          </p:cNvPr>
          <p:cNvGrpSpPr/>
          <p:nvPr userDrawn="1"/>
        </p:nvGrpSpPr>
        <p:grpSpPr>
          <a:xfrm>
            <a:off x="6769768" y="1947412"/>
            <a:ext cx="2502218" cy="102440"/>
            <a:chOff x="3631690" y="2252140"/>
            <a:chExt cx="4358509" cy="102440"/>
          </a:xfrm>
        </p:grpSpPr>
        <p:sp>
          <p:nvSpPr>
            <p:cNvPr id="10" name="円/楕円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1" name="直線​​コネクタ(S)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円/楕円 11">
              <a:extLst>
                <a:ext uri="{FF2B5EF4-FFF2-40B4-BE49-F238E27FC236}">
                  <a16:creationId xmlns:a16="http://schemas.microsoft.com/office/drawing/2014/main" id="{7ED601E9-2BFC-460B-A2A8-69A787A4988E}"/>
                </a:ext>
              </a:extLst>
            </p:cNvPr>
            <p:cNvSpPr/>
            <p:nvPr userDrawn="1"/>
          </p:nvSpPr>
          <p:spPr>
            <a:xfrm>
              <a:off x="7814620"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grpSp>
      <p:grpSp>
        <p:nvGrpSpPr>
          <p:cNvPr id="13" name="グループ 12">
            <a:extLst>
              <a:ext uri="{FF2B5EF4-FFF2-40B4-BE49-F238E27FC236}">
                <a16:creationId xmlns:a16="http://schemas.microsoft.com/office/drawing/2014/main" id="{BB49A8A6-FEDB-4D20-B581-A84DB8EFE977}"/>
              </a:ext>
            </a:extLst>
          </p:cNvPr>
          <p:cNvGrpSpPr/>
          <p:nvPr userDrawn="1"/>
        </p:nvGrpSpPr>
        <p:grpSpPr>
          <a:xfrm>
            <a:off x="6769768" y="4654084"/>
            <a:ext cx="2502218" cy="100584"/>
            <a:chOff x="3631690" y="2253996"/>
            <a:chExt cx="4358508" cy="100584"/>
          </a:xfrm>
        </p:grpSpPr>
        <p:sp>
          <p:nvSpPr>
            <p:cNvPr id="14" name="円/楕円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5" name="直線​​コネクタ(S)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円/楕円 15">
              <a:extLst>
                <a:ext uri="{FF2B5EF4-FFF2-40B4-BE49-F238E27FC236}">
                  <a16:creationId xmlns:a16="http://schemas.microsoft.com/office/drawing/2014/main" id="{AEAFE309-55C5-409C-92ED-748307C74318}"/>
                </a:ext>
              </a:extLst>
            </p:cNvPr>
            <p:cNvSpPr/>
            <p:nvPr userDrawn="1"/>
          </p:nvSpPr>
          <p:spPr>
            <a:xfrm>
              <a:off x="7814619"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7" name="サブタイトル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i="0">
                <a:latin typeface="Meiryo UI" panose="020B0604030504040204" pitchFamily="50" charset="-128"/>
                <a:ea typeface="Meiryo UI" panose="020B0604030504040204" pitchFamily="50" charset="-128"/>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endParaRPr lang="ja-JP" altLang="en-US" noProof="0" dirty="0"/>
          </a:p>
        </p:txBody>
      </p:sp>
      <p:sp>
        <p:nvSpPr>
          <p:cNvPr id="18" name="図プレースホルダー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22273249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画像を含むタイトルとコンテンツ">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3" name="テキスト プレースホルダー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0" y="2993948"/>
            <a:ext cx="2699291" cy="100800"/>
            <a:chOff x="0" y="3240138"/>
            <a:chExt cx="2699291" cy="100800"/>
          </a:xfrm>
        </p:grpSpPr>
        <p:cxnSp>
          <p:nvCxnSpPr>
            <p:cNvPr id="13" name="直線​​コネクタ(S) 12">
              <a:extLst>
                <a:ext uri="{FF2B5EF4-FFF2-40B4-BE49-F238E27FC236}">
                  <a16:creationId xmlns:a16="http://schemas.microsoft.com/office/drawing/2014/main" id="{785A4134-866D-4143-AC1E-8A2FFDB49855}"/>
                </a:ext>
              </a:extLst>
            </p:cNvPr>
            <p:cNvCxnSpPr/>
            <p:nvPr userDrawn="1"/>
          </p:nvCxnSpPr>
          <p:spPr>
            <a:xfrm>
              <a:off x="0" y="3290538"/>
              <a:ext cx="26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259849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6" name="テキスト プレースホルダー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図プレースホルダー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3286340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文">
    <p:spTree>
      <p:nvGrpSpPr>
        <p:cNvPr id="1" name=""/>
        <p:cNvGrpSpPr/>
        <p:nvPr/>
      </p:nvGrpSpPr>
      <p:grpSpPr>
        <a:xfrm>
          <a:off x="0" y="0"/>
          <a:ext cx="0" cy="0"/>
          <a:chOff x="0" y="0"/>
          <a:chExt cx="0" cy="0"/>
        </a:xfrm>
      </p:grpSpPr>
      <p:sp useBgFill="1">
        <p:nvSpPr>
          <p:cNvPr id="2" name="長方形 1">
            <a:extLst>
              <a:ext uri="{FF2B5EF4-FFF2-40B4-BE49-F238E27FC236}">
                <a16:creationId xmlns:a16="http://schemas.microsoft.com/office/drawing/2014/main" id="{A0A1C8BA-EE32-4677-A0DB-E8B4A9367ACA}"/>
              </a:ext>
              <a:ext uri="{C183D7F6-B498-43B3-948B-1728B52AA6E4}">
                <adec:decorative xmlns:adec="http://schemas.microsoft.com/office/drawing/2017/decorative" val="1"/>
              </a:ext>
            </a:extLst>
          </p:cNvPr>
          <p:cNvSpPr/>
          <p:nvPr userDrawn="1"/>
        </p:nvSpPr>
        <p:spPr>
          <a:xfrm>
            <a:off x="0" y="0"/>
            <a:ext cx="12192000" cy="6858000"/>
          </a:xfrm>
          <a:prstGeom prst="rect">
            <a:avLst/>
          </a:prstGeom>
          <a:ln w="3848" cap="flat">
            <a:noFill/>
            <a:prstDash val="solid"/>
            <a:miter/>
          </a:ln>
          <a:effectLst/>
        </p:spPr>
        <p:txBody>
          <a:bodyPr rtlCol="0" anchor="ctr"/>
          <a:lstStyle/>
          <a:p>
            <a:pPr rtl="0"/>
            <a:endParaRPr lang="ja-JP" altLang="en-US" noProof="0">
              <a:solidFill>
                <a:schemeClr val="tx1"/>
              </a:solidFill>
              <a:latin typeface="Meiryo UI" panose="020B0604030504040204" pitchFamily="50" charset="-128"/>
              <a:ea typeface="Meiryo UI" panose="020B0604030504040204" pitchFamily="50" charset="-128"/>
            </a:endParaRPr>
          </a:p>
        </p:txBody>
      </p:sp>
      <p:sp>
        <p:nvSpPr>
          <p:cNvPr id="44" name="図プレースホルダー 43">
            <a:extLst>
              <a:ext uri="{FF2B5EF4-FFF2-40B4-BE49-F238E27FC236}">
                <a16:creationId xmlns:a16="http://schemas.microsoft.com/office/drawing/2014/main" id="{5579473C-4A97-4174-B0C4-C4B3192B7406}"/>
              </a:ext>
            </a:extLst>
          </p:cNvPr>
          <p:cNvSpPr>
            <a:spLocks noGrp="1"/>
          </p:cNvSpPr>
          <p:nvPr>
            <p:ph type="pic" sz="quarter" idx="13" hasCustomPrompt="1"/>
          </p:nvPr>
        </p:nvSpPr>
        <p:spPr>
          <a:xfrm>
            <a:off x="0" y="0"/>
            <a:ext cx="12192000" cy="6858000"/>
          </a:xfrm>
          <a:prstGeom prst="rect">
            <a:avLst/>
          </a:prstGeom>
        </p:spPr>
        <p:txBody>
          <a:bodyPr rtlCol="0" anchor="ctr"/>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a:t>こちらに写真を挿入</a:t>
            </a:r>
          </a:p>
        </p:txBody>
      </p:sp>
      <p:sp>
        <p:nvSpPr>
          <p:cNvPr id="35" name="タイトル 1">
            <a:extLst>
              <a:ext uri="{FF2B5EF4-FFF2-40B4-BE49-F238E27FC236}">
                <a16:creationId xmlns:a16="http://schemas.microsoft.com/office/drawing/2014/main" id="{31A29B09-9725-4A06-8144-D0350E24878C}"/>
              </a:ext>
            </a:extLst>
          </p:cNvPr>
          <p:cNvSpPr>
            <a:spLocks noGrp="1"/>
          </p:cNvSpPr>
          <p:nvPr>
            <p:ph type="ctrTitle"/>
          </p:nvPr>
        </p:nvSpPr>
        <p:spPr>
          <a:xfrm>
            <a:off x="12192" y="-1"/>
            <a:ext cx="12167616" cy="3278531"/>
          </a:xfrm>
          <a:custGeom>
            <a:avLst/>
            <a:gdLst>
              <a:gd name="connsiteX0" fmla="*/ 0 w 12167616"/>
              <a:gd name="connsiteY0" fmla="*/ 0 h 3048002"/>
              <a:gd name="connsiteX1" fmla="*/ 12167616 w 12167616"/>
              <a:gd name="connsiteY1" fmla="*/ 0 h 3048002"/>
              <a:gd name="connsiteX2" fmla="*/ 12167616 w 12167616"/>
              <a:gd name="connsiteY2" fmla="*/ 3048002 h 3048002"/>
              <a:gd name="connsiteX3" fmla="*/ 0 w 12167616"/>
              <a:gd name="connsiteY3" fmla="*/ 3048002 h 3048002"/>
              <a:gd name="connsiteX4" fmla="*/ 0 w 12167616"/>
              <a:gd name="connsiteY4" fmla="*/ 0 h 3048002"/>
              <a:gd name="connsiteX0" fmla="*/ 0 w 12167616"/>
              <a:gd name="connsiteY0" fmla="*/ 0 h 3276633"/>
              <a:gd name="connsiteX1" fmla="*/ 12167616 w 12167616"/>
              <a:gd name="connsiteY1" fmla="*/ 0 h 3276633"/>
              <a:gd name="connsiteX2" fmla="*/ 12167616 w 12167616"/>
              <a:gd name="connsiteY2" fmla="*/ 3048002 h 3276633"/>
              <a:gd name="connsiteX3" fmla="*/ 3226308 w 12167616"/>
              <a:gd name="connsiteY3" fmla="*/ 3276602 h 3276633"/>
              <a:gd name="connsiteX4" fmla="*/ 0 w 12167616"/>
              <a:gd name="connsiteY4" fmla="*/ 3048002 h 3276633"/>
              <a:gd name="connsiteX5" fmla="*/ 0 w 12167616"/>
              <a:gd name="connsiteY5" fmla="*/ 0 h 3276633"/>
              <a:gd name="connsiteX0" fmla="*/ 0 w 12167616"/>
              <a:gd name="connsiteY0" fmla="*/ 0 h 3277205"/>
              <a:gd name="connsiteX1" fmla="*/ 12167616 w 12167616"/>
              <a:gd name="connsiteY1" fmla="*/ 0 h 3277205"/>
              <a:gd name="connsiteX2" fmla="*/ 12167616 w 12167616"/>
              <a:gd name="connsiteY2" fmla="*/ 304800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912"/>
              <a:gd name="connsiteX1" fmla="*/ 12167616 w 12167616"/>
              <a:gd name="connsiteY1" fmla="*/ 0 h 3277912"/>
              <a:gd name="connsiteX2" fmla="*/ 12158091 w 12167616"/>
              <a:gd name="connsiteY2" fmla="*/ 2495552 h 3277912"/>
              <a:gd name="connsiteX3" fmla="*/ 7493508 w 12167616"/>
              <a:gd name="connsiteY3" fmla="*/ 2819402 h 3277912"/>
              <a:gd name="connsiteX4" fmla="*/ 3226308 w 12167616"/>
              <a:gd name="connsiteY4" fmla="*/ 3276602 h 3277912"/>
              <a:gd name="connsiteX5" fmla="*/ 0 w 12167616"/>
              <a:gd name="connsiteY5" fmla="*/ 3048002 h 3277912"/>
              <a:gd name="connsiteX6" fmla="*/ 0 w 12167616"/>
              <a:gd name="connsiteY6" fmla="*/ 0 h 3277912"/>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7616" h="3278531">
                <a:moveTo>
                  <a:pt x="0" y="0"/>
                </a:moveTo>
                <a:lnTo>
                  <a:pt x="12167616" y="0"/>
                </a:lnTo>
                <a:lnTo>
                  <a:pt x="12158091" y="2495552"/>
                </a:lnTo>
                <a:cubicBezTo>
                  <a:pt x="11077448" y="2460627"/>
                  <a:pt x="8936101" y="2571752"/>
                  <a:pt x="7493508" y="2819402"/>
                </a:cubicBezTo>
                <a:cubicBezTo>
                  <a:pt x="5984240" y="3009902"/>
                  <a:pt x="5107051" y="3305177"/>
                  <a:pt x="3226308" y="3276602"/>
                </a:cubicBezTo>
                <a:cubicBezTo>
                  <a:pt x="1579372" y="3257552"/>
                  <a:pt x="1046861" y="3171827"/>
                  <a:pt x="0" y="3048002"/>
                </a:cubicBezTo>
                <a:lnTo>
                  <a:pt x="0" y="0"/>
                </a:lnTo>
                <a:close/>
              </a:path>
            </a:pathLst>
          </a:custGeom>
          <a:solidFill>
            <a:schemeClr val="accent5">
              <a:alpha val="60000"/>
            </a:schemeClr>
          </a:solidFill>
        </p:spPr>
        <p:txBody>
          <a:bodyPr lIns="1600200" tIns="731520" rIns="731520" rtlCol="0"/>
          <a:lstStyle>
            <a:lvl1pPr algn="l">
              <a:defRPr sz="4400" baseline="0">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defRPr>
            </a:lvl1pPr>
          </a:lstStyle>
          <a:p>
            <a:pPr rtl="0"/>
            <a:r>
              <a:rPr lang="ja-JP" altLang="en-US" noProof="0">
                <a:solidFill>
                  <a:srgbClr val="FFFFFF"/>
                </a:solidFill>
                <a:effectLst>
                  <a:outerShdw blurRad="38100" dist="38100" dir="2700000" algn="tl">
                    <a:srgbClr val="000000">
                      <a:alpha val="43137"/>
                    </a:srgbClr>
                  </a:outerShdw>
                </a:effectLst>
              </a:rPr>
              <a:t>マスター タイトルの書式設定</a:t>
            </a:r>
          </a:p>
        </p:txBody>
      </p:sp>
      <p:sp>
        <p:nvSpPr>
          <p:cNvPr id="36" name="サブタイトル 2">
            <a:extLst>
              <a:ext uri="{FF2B5EF4-FFF2-40B4-BE49-F238E27FC236}">
                <a16:creationId xmlns:a16="http://schemas.microsoft.com/office/drawing/2014/main" id="{0BC153F2-4F90-4C1D-9840-7ED0BE6CC071}"/>
              </a:ext>
            </a:extLst>
          </p:cNvPr>
          <p:cNvSpPr>
            <a:spLocks noGrp="1"/>
          </p:cNvSpPr>
          <p:nvPr>
            <p:ph type="subTitle" idx="1" hasCustomPrompt="1"/>
          </p:nvPr>
        </p:nvSpPr>
        <p:spPr>
          <a:xfrm>
            <a:off x="1571625" y="2057400"/>
            <a:ext cx="9144000" cy="697889"/>
          </a:xfrm>
          <a:prstGeom prst="rect">
            <a:avLst/>
          </a:prstGeom>
        </p:spPr>
        <p:txBody>
          <a:bodyPr rtlCol="0"/>
          <a:lstStyle>
            <a:lvl1pPr marL="0" indent="0">
              <a:lnSpc>
                <a:spcPct val="100000"/>
              </a:lnSpc>
              <a:buNone/>
              <a:defRPr sz="3200">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defRPr>
            </a:lvl1pPr>
          </a:lstStyle>
          <a:p>
            <a:pPr rtl="0">
              <a:lnSpc>
                <a:spcPct val="110000"/>
              </a:lnSpc>
              <a:tabLst>
                <a:tab pos="4686300" algn="l"/>
              </a:tabLst>
            </a:pPr>
            <a:r>
              <a:rPr lang="ja-JP" altLang="en-US" sz="2200" noProof="0">
                <a:solidFill>
                  <a:srgbClr val="FFFFFF"/>
                </a:solidFill>
                <a:effectLst>
                  <a:outerShdw blurRad="38100" dist="38100" dir="2700000" algn="tl">
                    <a:srgbClr val="000000">
                      <a:alpha val="43137"/>
                    </a:srgbClr>
                  </a:outerShdw>
                </a:effectLst>
              </a:rPr>
              <a:t>クリックしてサブタイトルを追加</a:t>
            </a:r>
          </a:p>
        </p:txBody>
      </p:sp>
      <p:sp>
        <p:nvSpPr>
          <p:cNvPr id="40" name="日付プレースホルダー 3">
            <a:extLst>
              <a:ext uri="{FF2B5EF4-FFF2-40B4-BE49-F238E27FC236}">
                <a16:creationId xmlns:a16="http://schemas.microsoft.com/office/drawing/2014/main" id="{16DF808F-D351-410D-9F2D-398F16508341}"/>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tx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41" name="フッター プレースホルダー 4">
            <a:extLst>
              <a:ext uri="{FF2B5EF4-FFF2-40B4-BE49-F238E27FC236}">
                <a16:creationId xmlns:a16="http://schemas.microsoft.com/office/drawing/2014/main" id="{5CBDF859-0E53-403F-BDF5-D2ACFDE0F0DC}"/>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42" name="スライド番号プレースホルダー 5">
            <a:extLst>
              <a:ext uri="{FF2B5EF4-FFF2-40B4-BE49-F238E27FC236}">
                <a16:creationId xmlns:a16="http://schemas.microsoft.com/office/drawing/2014/main" id="{6C783243-E8EE-43A9-8751-47F28258C851}"/>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tx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564746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タイトル、画像、コンテンツの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9" name="テキスト プレースホルダー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直線​​コネクタ(S)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4" name="テキスト プレースホルダー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2" name="図プレースホルダー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42900755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タイトルとコンテンツのレイアウト バージョン 2">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0" y="3122284"/>
            <a:ext cx="2242098" cy="100800"/>
            <a:chOff x="0" y="3240138"/>
            <a:chExt cx="2242098" cy="100800"/>
          </a:xfrm>
        </p:grpSpPr>
        <p:cxnSp>
          <p:nvCxnSpPr>
            <p:cNvPr id="13" name="直線​​コネクタ(S) 12">
              <a:extLst>
                <a:ext uri="{FF2B5EF4-FFF2-40B4-BE49-F238E27FC236}">
                  <a16:creationId xmlns:a16="http://schemas.microsoft.com/office/drawing/2014/main" id="{785A4134-866D-4143-AC1E-8A2FFDB49855}"/>
                </a:ext>
              </a:extLst>
            </p:cNvPr>
            <p:cNvCxnSpPr/>
            <p:nvPr userDrawn="1"/>
          </p:nvCxnSpPr>
          <p:spPr>
            <a:xfrm>
              <a:off x="0" y="3290538"/>
              <a:ext cx="21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214129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プレースホルダー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23" name="図プレースホルダー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3537495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アイコンのコンテンツ 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9" name="テキスト プレースホルダー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直線​​コネクタ(S)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4" name="テキスト プレースホルダー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4" name="図プレースホルダー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22" name="テキスト プレースホルダー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テキスト スタイルを編集する</a:t>
            </a:r>
          </a:p>
        </p:txBody>
      </p:sp>
      <p:sp>
        <p:nvSpPr>
          <p:cNvPr id="23" name="テキスト プレースホルダー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24" name="図プレースホルダー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25" name="テキスト プレースホルダー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テキスト スタイルを編集する</a:t>
            </a:r>
          </a:p>
        </p:txBody>
      </p:sp>
      <p:sp>
        <p:nvSpPr>
          <p:cNvPr id="26" name="テキスト プレースホルダー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27" name="図プレースホルダー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28" name="テキスト プレースホルダー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テキスト スタイルを編集する</a:t>
            </a:r>
          </a:p>
        </p:txBody>
      </p:sp>
      <p:sp>
        <p:nvSpPr>
          <p:cNvPr id="29" name="テキスト プレースホルダー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0" name="図プレースホルダー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31" name="テキスト プレースホルダー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テキスト スタイルを編集する</a:t>
            </a:r>
          </a:p>
        </p:txBody>
      </p:sp>
    </p:spTree>
    <p:extLst>
      <p:ext uri="{BB962C8B-B14F-4D97-AF65-F5344CB8AC3E}">
        <p14:creationId xmlns:p14="http://schemas.microsoft.com/office/powerpoint/2010/main" val="2209472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モニターとコンテンツのレイアウト">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3" name="テキスト プレースホルダー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長方形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0" y="2993948"/>
            <a:ext cx="1766971" cy="100800"/>
            <a:chOff x="0" y="3240138"/>
            <a:chExt cx="1766971" cy="100800"/>
          </a:xfrm>
        </p:grpSpPr>
        <p:cxnSp>
          <p:nvCxnSpPr>
            <p:cNvPr id="13" name="直線​​コネクタ(S) 12">
              <a:extLst>
                <a:ext uri="{FF2B5EF4-FFF2-40B4-BE49-F238E27FC236}">
                  <a16:creationId xmlns:a16="http://schemas.microsoft.com/office/drawing/2014/main" id="{785A4134-866D-4143-AC1E-8A2FFDB49855}"/>
                </a:ext>
              </a:extLst>
            </p:cNvPr>
            <p:cNvCxnSpPr/>
            <p:nvPr userDrawn="1"/>
          </p:nvCxnSpPr>
          <p:spPr>
            <a:xfrm>
              <a:off x="0" y="3290538"/>
              <a:ext cx="169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166617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6" name="テキスト プレースホルダー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図プレースホルダー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35178725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タイトルとサブタイトルのコンテンツ レイアウト">
    <p:spTree>
      <p:nvGrpSpPr>
        <p:cNvPr id="1" name=""/>
        <p:cNvGrpSpPr/>
        <p:nvPr/>
      </p:nvGrpSpPr>
      <p:grpSpPr>
        <a:xfrm>
          <a:off x="0" y="0"/>
          <a:ext cx="0" cy="0"/>
          <a:chOff x="0" y="0"/>
          <a:chExt cx="0" cy="0"/>
        </a:xfrm>
      </p:grpSpPr>
      <p:sp>
        <p:nvSpPr>
          <p:cNvPr id="22" name="図プレースホルダー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3" name="テキスト プレースホルダー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 8">
            <a:extLst>
              <a:ext uri="{FF2B5EF4-FFF2-40B4-BE49-F238E27FC236}">
                <a16:creationId xmlns:a16="http://schemas.microsoft.com/office/drawing/2014/main" id="{78842051-6173-4CC2-8C4A-8AE31FE7BA54}"/>
              </a:ext>
            </a:extLst>
          </p:cNvPr>
          <p:cNvGrpSpPr/>
          <p:nvPr userDrawn="1"/>
        </p:nvGrpSpPr>
        <p:grpSpPr>
          <a:xfrm>
            <a:off x="5223011" y="1373283"/>
            <a:ext cx="1781845" cy="100800"/>
            <a:chOff x="3149478" y="1373283"/>
            <a:chExt cx="1781845" cy="100800"/>
          </a:xfrm>
        </p:grpSpPr>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3149478" y="1373283"/>
              <a:ext cx="1781845" cy="100800"/>
              <a:chOff x="0" y="3237441"/>
              <a:chExt cx="1781845" cy="100800"/>
            </a:xfrm>
          </p:grpSpPr>
          <p:cxnSp>
            <p:nvCxnSpPr>
              <p:cNvPr id="13" name="直線​​コネクタ(S) 12">
                <a:extLst>
                  <a:ext uri="{FF2B5EF4-FFF2-40B4-BE49-F238E27FC236}">
                    <a16:creationId xmlns:a16="http://schemas.microsoft.com/office/drawing/2014/main" id="{785A4134-866D-4143-AC1E-8A2FFDB49855}"/>
                  </a:ext>
                </a:extLst>
              </p:cNvPr>
              <p:cNvCxnSpPr/>
              <p:nvPr userDrawn="1"/>
            </p:nvCxnSpPr>
            <p:spPr>
              <a:xfrm>
                <a:off x="0" y="3290538"/>
                <a:ext cx="17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1681045"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21" name="円/楕円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8434459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つのコンテンツ 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9" name="テキスト プレースホルダー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8604654" y="1375202"/>
            <a:ext cx="3572870" cy="100800"/>
            <a:chOff x="313665" y="3240138"/>
            <a:chExt cx="2230782" cy="100800"/>
          </a:xfrm>
        </p:grpSpPr>
        <p:cxnSp>
          <p:nvCxnSpPr>
            <p:cNvPr id="12" name="直線​​コネクタ(S) 11">
              <a:extLst>
                <a:ext uri="{FF2B5EF4-FFF2-40B4-BE49-F238E27FC236}">
                  <a16:creationId xmlns:a16="http://schemas.microsoft.com/office/drawing/2014/main" id="{370B72A7-B625-48B8-88E6-BCE2A4DD531E}"/>
                </a:ext>
              </a:extLst>
            </p:cNvPr>
            <p:cNvCxnSpPr>
              <a:cxnSpLocks/>
            </p:cNvCxnSpPr>
            <p:nvPr userDrawn="1"/>
          </p:nvCxnSpPr>
          <p:spPr>
            <a:xfrm>
              <a:off x="313665" y="3290538"/>
              <a:ext cx="220276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2478723"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4" name="テキスト プレースホルダー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2" name="テキスト プレースホルダー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6" name="テキスト プレースホルダー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1</a:t>
            </a:r>
            <a:endParaRPr lang="ja-JP" altLang="en-US" noProof="0" dirty="0"/>
          </a:p>
        </p:txBody>
      </p:sp>
      <p:sp>
        <p:nvSpPr>
          <p:cNvPr id="34" name="テキスト プレースホルダー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5" name="テキスト プレースホルダー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2</a:t>
            </a:r>
            <a:endParaRPr lang="ja-JP" altLang="en-US" noProof="0" dirty="0"/>
          </a:p>
        </p:txBody>
      </p:sp>
      <p:sp>
        <p:nvSpPr>
          <p:cNvPr id="36" name="テキスト プレースホルダー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7" name="テキスト プレースホルダー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8" name="テキスト プレースホルダー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3</a:t>
            </a:r>
            <a:endParaRPr lang="ja-JP" altLang="en-US" noProof="0" dirty="0"/>
          </a:p>
        </p:txBody>
      </p:sp>
      <p:sp>
        <p:nvSpPr>
          <p:cNvPr id="39" name="テキスト プレースホルダー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21" name="直線​​コネクタ(S)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S)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914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数値の比較">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9" name="テキスト プレースホルダー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直線​​コネクタ(S)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16" name="テキスト プレースホルダー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rtl="0">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¥12,345</a:t>
            </a:r>
            <a:endParaRPr lang="ja-JP" altLang="en-US" noProof="0" dirty="0"/>
          </a:p>
        </p:txBody>
      </p:sp>
      <p:sp>
        <p:nvSpPr>
          <p:cNvPr id="34" name="テキスト プレースホルダー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6" name="テキスト プレースホルダー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26" name="テキスト プレースホルダー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rtl="0">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¥6,789</a:t>
            </a:r>
            <a:endParaRPr lang="ja-JP" altLang="en-US" noProof="0" dirty="0"/>
          </a:p>
        </p:txBody>
      </p:sp>
      <p:sp>
        <p:nvSpPr>
          <p:cNvPr id="27" name="テキスト プレースホルダー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28" name="テキスト プレースホルダー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Tree>
    <p:extLst>
      <p:ext uri="{BB962C8B-B14F-4D97-AF65-F5344CB8AC3E}">
        <p14:creationId xmlns:p14="http://schemas.microsoft.com/office/powerpoint/2010/main" val="37718424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円を含むコンテンツ レイアウト">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3" name="テキスト プレースホルダー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0" y="4581382"/>
            <a:ext cx="2676069" cy="100800"/>
            <a:chOff x="-1228304" y="3240138"/>
            <a:chExt cx="2676069" cy="100800"/>
          </a:xfrm>
        </p:grpSpPr>
        <p:cxnSp>
          <p:nvCxnSpPr>
            <p:cNvPr id="13" name="直線​​コネクタ(S)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26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1346965"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6" name="テキスト プレースホルダー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円/楕円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1" name="円/楕円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2" name="円/楕円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7" name="テキスト プレースホルダー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rtl="0">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¥25</a:t>
            </a:r>
            <a:endParaRPr lang="ja-JP" altLang="en-US" noProof="0" dirty="0"/>
          </a:p>
        </p:txBody>
      </p:sp>
      <p:sp>
        <p:nvSpPr>
          <p:cNvPr id="28" name="テキスト プレースホルダー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セクション </a:t>
            </a:r>
            <a:r>
              <a:rPr lang="en-US" altLang="ja-JP" noProof="0" dirty="0"/>
              <a:t>1</a:t>
            </a:r>
            <a:br>
              <a:rPr lang="ja-JP" altLang="en-US" noProof="0" dirty="0"/>
            </a:br>
            <a:r>
              <a:rPr lang="ja-JP" altLang="en-US" noProof="0" dirty="0"/>
              <a:t>タイトル​​</a:t>
            </a:r>
          </a:p>
        </p:txBody>
      </p:sp>
      <p:sp>
        <p:nvSpPr>
          <p:cNvPr id="29" name="テキスト プレースホルダー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i="0">
                <a:solidFill>
                  <a:schemeClr val="tx1"/>
                </a:solidFill>
                <a:latin typeface="Meiryo UI" panose="020B0604030504040204" pitchFamily="50" charset="-128"/>
                <a:ea typeface="Meiryo UI" panose="020B0604030504040204" pitchFamily="50" charset="-128"/>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ltLang="ja-JP" noProof="0" dirty="0"/>
              <a:t>10 </a:t>
            </a:r>
            <a:r>
              <a:rPr lang="ja-JP" altLang="en-US" noProof="0" dirty="0"/>
              <a:t>億</a:t>
            </a:r>
          </a:p>
        </p:txBody>
      </p:sp>
      <p:sp>
        <p:nvSpPr>
          <p:cNvPr id="30" name="テキスト プレースホルダー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rtl="0">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¥50</a:t>
            </a:r>
            <a:endParaRPr lang="ja-JP" altLang="en-US" noProof="0" dirty="0"/>
          </a:p>
        </p:txBody>
      </p:sp>
      <p:sp>
        <p:nvSpPr>
          <p:cNvPr id="31" name="テキスト プレースホルダー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セクション </a:t>
            </a:r>
            <a:r>
              <a:rPr lang="en-US" altLang="ja-JP" noProof="0" dirty="0"/>
              <a:t>1</a:t>
            </a:r>
            <a:br>
              <a:rPr lang="ja-JP" altLang="en-US" noProof="0" dirty="0"/>
            </a:br>
            <a:r>
              <a:rPr lang="ja-JP" altLang="en-US" noProof="0" dirty="0"/>
              <a:t>タイトル​​</a:t>
            </a:r>
          </a:p>
        </p:txBody>
      </p:sp>
      <p:sp>
        <p:nvSpPr>
          <p:cNvPr id="32" name="テキスト プレースホルダー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i="0">
                <a:solidFill>
                  <a:schemeClr val="tx1"/>
                </a:solidFill>
                <a:latin typeface="Meiryo UI" panose="020B0604030504040204" pitchFamily="50" charset="-128"/>
                <a:ea typeface="Meiryo UI" panose="020B0604030504040204" pitchFamily="50" charset="-128"/>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ltLang="ja-JP" noProof="0" dirty="0"/>
              <a:t>10 </a:t>
            </a:r>
            <a:r>
              <a:rPr lang="ja-JP" altLang="en-US" noProof="0" dirty="0"/>
              <a:t>億</a:t>
            </a:r>
          </a:p>
        </p:txBody>
      </p:sp>
      <p:sp>
        <p:nvSpPr>
          <p:cNvPr id="33" name="テキスト プレースホルダー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rtl="0">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¥100</a:t>
            </a:r>
            <a:endParaRPr lang="ja-JP" altLang="en-US" noProof="0" dirty="0"/>
          </a:p>
        </p:txBody>
      </p:sp>
      <p:sp>
        <p:nvSpPr>
          <p:cNvPr id="34" name="テキスト プレースホルダー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セクション </a:t>
            </a:r>
            <a:r>
              <a:rPr lang="en-US" altLang="ja-JP" noProof="0" dirty="0"/>
              <a:t>1</a:t>
            </a:r>
            <a:br>
              <a:rPr lang="ja-JP" altLang="en-US" noProof="0" dirty="0"/>
            </a:br>
            <a:r>
              <a:rPr lang="ja-JP" altLang="en-US" noProof="0" dirty="0"/>
              <a:t>タイトル​​</a:t>
            </a:r>
          </a:p>
        </p:txBody>
      </p:sp>
      <p:sp>
        <p:nvSpPr>
          <p:cNvPr id="35" name="テキスト プレースホルダー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i="0">
                <a:solidFill>
                  <a:schemeClr val="tx1"/>
                </a:solidFill>
                <a:latin typeface="Meiryo UI" panose="020B0604030504040204" pitchFamily="50" charset="-128"/>
                <a:ea typeface="Meiryo UI" panose="020B0604030504040204" pitchFamily="50" charset="-128"/>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ltLang="ja-JP" noProof="0" dirty="0"/>
              <a:t>10 </a:t>
            </a:r>
            <a:r>
              <a:rPr lang="ja-JP" altLang="en-US" noProof="0" dirty="0"/>
              <a:t>億</a:t>
            </a:r>
          </a:p>
        </p:txBody>
      </p:sp>
    </p:spTree>
    <p:extLst>
      <p:ext uri="{BB962C8B-B14F-4D97-AF65-F5344CB8AC3E}">
        <p14:creationId xmlns:p14="http://schemas.microsoft.com/office/powerpoint/2010/main" val="9010426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サブタイトル付きの 2 段組み">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i="0">
                <a:latin typeface="Meiryo UI" panose="020B0604030504040204" pitchFamily="50" charset="-128"/>
                <a:ea typeface="Meiryo UI" panose="020B0604030504040204" pitchFamily="50" charset="-128"/>
              </a:defRPr>
            </a:lvl1pPr>
          </a:lstStyle>
          <a:p>
            <a:pPr rtl="0"/>
            <a:r>
              <a:rPr lang="ja-JP" altLang="en-US" noProof="0" dirty="0"/>
              <a:t>クリックしてタイトルを編集する</a:t>
            </a:r>
          </a:p>
        </p:txBody>
      </p:sp>
      <p:sp>
        <p:nvSpPr>
          <p:cNvPr id="9" name="テキスト プレースホルダー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直線​​コネクタ(S)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4" name="テキスト プレースホルダー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6" name="テキスト プレースホルダー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23" name="テキスト プレースホルダー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24" name="テキスト プレースホルダー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Tree>
    <p:extLst>
      <p:ext uri="{BB962C8B-B14F-4D97-AF65-F5344CB8AC3E}">
        <p14:creationId xmlns:p14="http://schemas.microsoft.com/office/powerpoint/2010/main" val="35865051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グラフの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a:off x="-6" y="1374243"/>
            <a:ext cx="2705421" cy="100800"/>
            <a:chOff x="646012" y="3239179"/>
            <a:chExt cx="1379222" cy="100800"/>
          </a:xfrm>
        </p:grpSpPr>
        <p:cxnSp>
          <p:nvCxnSpPr>
            <p:cNvPr id="12" name="直線​​コネクタ(S)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135810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1973846"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1" name="図プレースホルダー 11" descr="競合企業ロゴの四分割">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競合企業 </a:t>
            </a:r>
            <a:r>
              <a:rPr lang="en-US" altLang="ja-JP" noProof="0" dirty="0"/>
              <a:t>2</a:t>
            </a:r>
          </a:p>
          <a:p>
            <a:pPr rtl="0"/>
            <a:r>
              <a:rPr lang="ja-JP" altLang="en-US" noProof="0" dirty="0"/>
              <a:t>ロゴ</a:t>
            </a:r>
          </a:p>
        </p:txBody>
      </p:sp>
      <p:sp>
        <p:nvSpPr>
          <p:cNvPr id="22" name="図プレースホルダー 11" descr="競合企業ロゴの四分割">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競合企業 </a:t>
            </a:r>
            <a:r>
              <a:rPr lang="en-US" altLang="ja-JP" noProof="0" dirty="0"/>
              <a:t>1</a:t>
            </a:r>
          </a:p>
          <a:p>
            <a:pPr rtl="0"/>
            <a:r>
              <a:rPr lang="ja-JP" altLang="en-US" noProof="0" dirty="0"/>
              <a:t>ロゴ</a:t>
            </a:r>
          </a:p>
        </p:txBody>
      </p:sp>
      <p:sp>
        <p:nvSpPr>
          <p:cNvPr id="25" name="図プレースホルダー 11" descr="競合企業ロゴの四分割">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競合企業 </a:t>
            </a:r>
            <a:r>
              <a:rPr lang="en-US" altLang="ja-JP" noProof="0" dirty="0"/>
              <a:t>3</a:t>
            </a:r>
          </a:p>
          <a:p>
            <a:pPr rtl="0"/>
            <a:r>
              <a:rPr lang="ja-JP" altLang="en-US" noProof="0" dirty="0"/>
              <a:t>ロゴ</a:t>
            </a:r>
          </a:p>
        </p:txBody>
      </p:sp>
      <p:sp>
        <p:nvSpPr>
          <p:cNvPr id="26" name="図プレースホルダー 11" descr="競合企業ロゴの四分割">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競合企業 </a:t>
            </a:r>
            <a:r>
              <a:rPr lang="en-US" altLang="ja-JP" noProof="0" dirty="0"/>
              <a:t>4</a:t>
            </a:r>
          </a:p>
          <a:p>
            <a:pPr rtl="0"/>
            <a:r>
              <a:rPr lang="ja-JP" altLang="en-US" noProof="0" dirty="0"/>
              <a:t>ロゴ</a:t>
            </a:r>
          </a:p>
        </p:txBody>
      </p:sp>
      <p:sp>
        <p:nvSpPr>
          <p:cNvPr id="27" name="図プレースホルダー 11" descr="競合企業ロゴの四分割">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競合企業 </a:t>
            </a:r>
            <a:r>
              <a:rPr lang="en-US" altLang="ja-JP" noProof="0" dirty="0"/>
              <a:t>5</a:t>
            </a:r>
          </a:p>
          <a:p>
            <a:pPr rtl="0"/>
            <a:r>
              <a:rPr lang="ja-JP" altLang="en-US" noProof="0" dirty="0"/>
              <a:t>ロゴ</a:t>
            </a:r>
          </a:p>
        </p:txBody>
      </p:sp>
      <p:sp>
        <p:nvSpPr>
          <p:cNvPr id="28" name="図プレースホルダー 11" descr="競合企業ロゴの四分割">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競合企業 </a:t>
            </a:r>
            <a:r>
              <a:rPr lang="en-US" altLang="ja-JP" noProof="0" dirty="0"/>
              <a:t>6</a:t>
            </a:r>
          </a:p>
          <a:p>
            <a:pPr rtl="0"/>
            <a:r>
              <a:rPr lang="ja-JP" altLang="en-US" noProof="0" dirty="0"/>
              <a:t>ロゴ</a:t>
            </a:r>
          </a:p>
        </p:txBody>
      </p:sp>
      <p:sp>
        <p:nvSpPr>
          <p:cNvPr id="29" name="テキスト プレースホルダー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i="0">
                <a:solidFill>
                  <a:schemeClr val="tx2"/>
                </a:solidFill>
                <a:latin typeface="Meiryo UI" panose="020B0604030504040204" pitchFamily="50" charset="-128"/>
                <a:ea typeface="Meiryo UI" panose="020B0604030504040204" pitchFamily="50" charset="-128"/>
              </a:defRPr>
            </a:lvl1pPr>
            <a:lvl2pPr marL="457200" indent="0">
              <a:buNone/>
              <a:defRPr sz="1200" b="1"/>
            </a:lvl2pPr>
            <a:lvl3pPr>
              <a:defRPr sz="1200" b="1"/>
            </a:lvl3pPr>
            <a:lvl4pPr>
              <a:defRPr sz="1200" b="1"/>
            </a:lvl4pPr>
            <a:lvl5pPr>
              <a:defRPr sz="1200" b="1"/>
            </a:lvl5pPr>
          </a:lstStyle>
          <a:p>
            <a:pPr lvl="0" rtl="0"/>
            <a:r>
              <a:rPr lang="ja-JP" altLang="en-US" noProof="0" dirty="0"/>
              <a:t>価格が高い</a:t>
            </a:r>
          </a:p>
        </p:txBody>
      </p:sp>
      <p:sp>
        <p:nvSpPr>
          <p:cNvPr id="30" name="テキスト プレースホルダー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i="0">
                <a:solidFill>
                  <a:schemeClr val="tx2"/>
                </a:solidFill>
                <a:latin typeface="Meiryo UI" panose="020B0604030504040204" pitchFamily="50" charset="-128"/>
                <a:ea typeface="Meiryo UI" panose="020B0604030504040204" pitchFamily="50" charset="-128"/>
              </a:defRPr>
            </a:lvl1pPr>
            <a:lvl2pPr marL="457200" indent="0">
              <a:buNone/>
              <a:defRPr sz="1200" b="1"/>
            </a:lvl2pPr>
            <a:lvl3pPr>
              <a:defRPr sz="1200" b="1"/>
            </a:lvl3pPr>
            <a:lvl4pPr>
              <a:defRPr sz="1200" b="1"/>
            </a:lvl4pPr>
            <a:lvl5pPr>
              <a:defRPr sz="1200" b="1"/>
            </a:lvl5pPr>
          </a:lstStyle>
          <a:p>
            <a:pPr lvl="0" rtl="0"/>
            <a:r>
              <a:rPr lang="ja-JP" altLang="en-US" noProof="0" dirty="0"/>
              <a:t>利便性が低い</a:t>
            </a:r>
          </a:p>
        </p:txBody>
      </p:sp>
      <p:sp>
        <p:nvSpPr>
          <p:cNvPr id="31" name="テキスト プレースホルダー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i="0">
                <a:solidFill>
                  <a:schemeClr val="tx2"/>
                </a:solidFill>
                <a:latin typeface="Meiryo UI" panose="020B0604030504040204" pitchFamily="50" charset="-128"/>
                <a:ea typeface="Meiryo UI" panose="020B0604030504040204" pitchFamily="50" charset="-128"/>
              </a:defRPr>
            </a:lvl1pPr>
            <a:lvl2pPr marL="457200" indent="0">
              <a:buNone/>
              <a:defRPr sz="1200" b="1"/>
            </a:lvl2pPr>
            <a:lvl3pPr>
              <a:defRPr sz="1200" b="1"/>
            </a:lvl3pPr>
            <a:lvl4pPr>
              <a:defRPr sz="1200" b="1"/>
            </a:lvl4pPr>
            <a:lvl5pPr>
              <a:defRPr sz="1200" b="1"/>
            </a:lvl5pPr>
          </a:lstStyle>
          <a:p>
            <a:pPr lvl="0" rtl="0"/>
            <a:r>
              <a:rPr lang="ja-JP" altLang="en-US" noProof="0" dirty="0"/>
              <a:t>利便性が高い</a:t>
            </a:r>
          </a:p>
        </p:txBody>
      </p:sp>
      <p:sp>
        <p:nvSpPr>
          <p:cNvPr id="32" name="図プレースホルダー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i="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33" name="テキスト プレースホルダー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i="0">
                <a:solidFill>
                  <a:schemeClr val="tx2"/>
                </a:solidFill>
                <a:latin typeface="Meiryo UI" panose="020B0604030504040204" pitchFamily="50" charset="-128"/>
                <a:ea typeface="Meiryo UI" panose="020B0604030504040204" pitchFamily="50" charset="-128"/>
              </a:defRPr>
            </a:lvl1pPr>
            <a:lvl2pPr marL="457200" indent="0">
              <a:buNone/>
              <a:defRPr sz="1200" b="1"/>
            </a:lvl2pPr>
            <a:lvl3pPr>
              <a:defRPr sz="1200" b="1"/>
            </a:lvl3pPr>
            <a:lvl4pPr>
              <a:defRPr sz="1200" b="1"/>
            </a:lvl4pPr>
            <a:lvl5pPr>
              <a:defRPr sz="1200" b="1"/>
            </a:lvl5pPr>
          </a:lstStyle>
          <a:p>
            <a:pPr lvl="0" rtl="0"/>
            <a:r>
              <a:rPr lang="ja-JP" altLang="en-US" noProof="0" dirty="0"/>
              <a:t>価格が安い</a:t>
            </a:r>
          </a:p>
        </p:txBody>
      </p:sp>
      <p:grpSp>
        <p:nvGrpSpPr>
          <p:cNvPr id="4" name="グループ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直線​​コネクタ(S)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円/楕円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grpSp>
        <p:nvGrpSpPr>
          <p:cNvPr id="37" name="グループ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直線​​コネクタ(S)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61234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チーム">
    <p:spTree>
      <p:nvGrpSpPr>
        <p:cNvPr id="1" name=""/>
        <p:cNvGrpSpPr/>
        <p:nvPr/>
      </p:nvGrpSpPr>
      <p:grpSpPr>
        <a:xfrm>
          <a:off x="0" y="0"/>
          <a:ext cx="0" cy="0"/>
          <a:chOff x="0" y="0"/>
          <a:chExt cx="0" cy="0"/>
        </a:xfrm>
      </p:grpSpPr>
      <p:sp>
        <p:nvSpPr>
          <p:cNvPr id="2" name="長方形 1">
            <a:extLst>
              <a:ext uri="{FF2B5EF4-FFF2-40B4-BE49-F238E27FC236}">
                <a16:creationId xmlns:a16="http://schemas.microsoft.com/office/drawing/2014/main" id="{5CF8AECF-5A92-463B-BA47-0FCC18460F23}"/>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 name="長方形 2">
            <a:extLst>
              <a:ext uri="{FF2B5EF4-FFF2-40B4-BE49-F238E27FC236}">
                <a16:creationId xmlns:a16="http://schemas.microsoft.com/office/drawing/2014/main" id="{93EE04FB-7154-40A4-B450-6D374EEA1D49}"/>
              </a:ext>
              <a:ext uri="{C183D7F6-B498-43B3-948B-1728B52AA6E4}">
                <adec:decorative xmlns:adec="http://schemas.microsoft.com/office/drawing/2017/decorative" val="1"/>
              </a:ext>
            </a:extLst>
          </p:cNvPr>
          <p:cNvSpPr/>
          <p:nvPr userDrawn="1"/>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4" name="直角三角形 3">
            <a:extLst>
              <a:ext uri="{FF2B5EF4-FFF2-40B4-BE49-F238E27FC236}">
                <a16:creationId xmlns:a16="http://schemas.microsoft.com/office/drawing/2014/main" id="{9CC78B40-9FD9-446A-B45F-300105F793C2}"/>
              </a:ext>
              <a:ext uri="{C183D7F6-B498-43B3-948B-1728B52AA6E4}">
                <adec:decorative xmlns:adec="http://schemas.microsoft.com/office/drawing/2017/decorative" val="1"/>
              </a:ext>
            </a:extLst>
          </p:cNvPr>
          <p:cNvSpPr/>
          <p:nvPr userDrawn="1"/>
        </p:nvSpPr>
        <p:spPr>
          <a:xfrm rot="13500000">
            <a:off x="-284145" y="517420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grpSp>
        <p:nvGrpSpPr>
          <p:cNvPr id="5" name="グループ 4">
            <a:extLst>
              <a:ext uri="{FF2B5EF4-FFF2-40B4-BE49-F238E27FC236}">
                <a16:creationId xmlns:a16="http://schemas.microsoft.com/office/drawing/2014/main" id="{530379A0-5C8C-401F-999E-853BBE819ED7}"/>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6" name="直線​​コネクタ(S) 5">
              <a:extLst>
                <a:ext uri="{FF2B5EF4-FFF2-40B4-BE49-F238E27FC236}">
                  <a16:creationId xmlns:a16="http://schemas.microsoft.com/office/drawing/2014/main" id="{6BAD8CB8-0B8F-4FFC-9B53-0A25A6D8C271}"/>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コネクタ(S) 6">
              <a:extLst>
                <a:ext uri="{FF2B5EF4-FFF2-40B4-BE49-F238E27FC236}">
                  <a16:creationId xmlns:a16="http://schemas.microsoft.com/office/drawing/2014/main" id="{A06EB755-19BC-4135-AC9E-216BD9EFBC7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S) 7">
              <a:extLst>
                <a:ext uri="{FF2B5EF4-FFF2-40B4-BE49-F238E27FC236}">
                  <a16:creationId xmlns:a16="http://schemas.microsoft.com/office/drawing/2014/main" id="{FABBCDE1-ED90-46D4-A54F-8DF75E6355D9}"/>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617EE92D-999B-42DC-AE5F-C0EF864B3A76}"/>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0D2D8FEC-E645-4653-AED1-8AC4726539B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S) 10">
              <a:extLst>
                <a:ext uri="{FF2B5EF4-FFF2-40B4-BE49-F238E27FC236}">
                  <a16:creationId xmlns:a16="http://schemas.microsoft.com/office/drawing/2014/main" id="{D24F2FD6-0640-4CC1-8BC0-943E18377221}"/>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53428DDD-12A7-460B-812A-8B399DB06E80}"/>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S) 12">
              <a:extLst>
                <a:ext uri="{FF2B5EF4-FFF2-40B4-BE49-F238E27FC236}">
                  <a16:creationId xmlns:a16="http://schemas.microsoft.com/office/drawing/2014/main" id="{D5338223-5FF2-41AC-983B-2579BF283589}"/>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205BC773-8A9D-4A41-AB44-232E27D97A01}"/>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8C44602-D29E-4377-8B26-1026454E539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S) 15">
              <a:extLst>
                <a:ext uri="{FF2B5EF4-FFF2-40B4-BE49-F238E27FC236}">
                  <a16:creationId xmlns:a16="http://schemas.microsoft.com/office/drawing/2014/main" id="{62256972-09FB-4BB3-9C4C-E3B88A018FBA}"/>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S) 16">
              <a:extLst>
                <a:ext uri="{FF2B5EF4-FFF2-40B4-BE49-F238E27FC236}">
                  <a16:creationId xmlns:a16="http://schemas.microsoft.com/office/drawing/2014/main" id="{0134E892-CE91-40D7-92B3-CDD7EC5FA953}"/>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87C3F8A2-919C-48E1-80E9-3CE46ED50A89}"/>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S) 18">
              <a:extLst>
                <a:ext uri="{FF2B5EF4-FFF2-40B4-BE49-F238E27FC236}">
                  <a16:creationId xmlns:a16="http://schemas.microsoft.com/office/drawing/2014/main" id="{5F8EAB05-F7F8-4E3A-90CA-1F649D8F75C3}"/>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3DEB4BDA-07F6-406A-9F3D-B698C40621E2}"/>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S) 20">
              <a:extLst>
                <a:ext uri="{FF2B5EF4-FFF2-40B4-BE49-F238E27FC236}">
                  <a16:creationId xmlns:a16="http://schemas.microsoft.com/office/drawing/2014/main" id="{07F9A11A-092D-46B1-9A4A-1D4B6EA5ACB5}"/>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S) 21">
              <a:extLst>
                <a:ext uri="{FF2B5EF4-FFF2-40B4-BE49-F238E27FC236}">
                  <a16:creationId xmlns:a16="http://schemas.microsoft.com/office/drawing/2014/main" id="{0001BAA7-FA74-4D23-BA66-9B69F5C93BFA}"/>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S) 22">
              <a:extLst>
                <a:ext uri="{FF2B5EF4-FFF2-40B4-BE49-F238E27FC236}">
                  <a16:creationId xmlns:a16="http://schemas.microsoft.com/office/drawing/2014/main" id="{C9A5E888-F108-4A4B-8F5C-BDDA111A2C24}"/>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D6BEBDE4-B729-4E11-BF86-C230F3E43ED3}"/>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S) 24">
              <a:extLst>
                <a:ext uri="{FF2B5EF4-FFF2-40B4-BE49-F238E27FC236}">
                  <a16:creationId xmlns:a16="http://schemas.microsoft.com/office/drawing/2014/main" id="{D89A8680-5A41-4BF5-8D16-9527D5255B52}"/>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S) 25">
              <a:extLst>
                <a:ext uri="{FF2B5EF4-FFF2-40B4-BE49-F238E27FC236}">
                  <a16:creationId xmlns:a16="http://schemas.microsoft.com/office/drawing/2014/main" id="{6CECFD79-4E24-4938-B106-D35D6B7557A4}"/>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コネクタ(S) 26">
              <a:extLst>
                <a:ext uri="{FF2B5EF4-FFF2-40B4-BE49-F238E27FC236}">
                  <a16:creationId xmlns:a16="http://schemas.microsoft.com/office/drawing/2014/main" id="{DCA81B51-2EF6-40AB-90F9-7BCBEBEAA09C}"/>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S) 27">
              <a:extLst>
                <a:ext uri="{FF2B5EF4-FFF2-40B4-BE49-F238E27FC236}">
                  <a16:creationId xmlns:a16="http://schemas.microsoft.com/office/drawing/2014/main" id="{95BAA676-23D8-4C3F-852F-187DC2B66BF0}"/>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S) 28">
              <a:extLst>
                <a:ext uri="{FF2B5EF4-FFF2-40B4-BE49-F238E27FC236}">
                  <a16:creationId xmlns:a16="http://schemas.microsoft.com/office/drawing/2014/main" id="{CA6E4405-CD90-4F7F-85B0-08CF800D99CB}"/>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S) 29">
              <a:extLst>
                <a:ext uri="{FF2B5EF4-FFF2-40B4-BE49-F238E27FC236}">
                  <a16:creationId xmlns:a16="http://schemas.microsoft.com/office/drawing/2014/main" id="{8DD2B8C8-4CC0-425C-9E23-15300BEF5BEA}"/>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S) 30">
              <a:extLst>
                <a:ext uri="{FF2B5EF4-FFF2-40B4-BE49-F238E27FC236}">
                  <a16:creationId xmlns:a16="http://schemas.microsoft.com/office/drawing/2014/main" id="{E84B1743-F5A2-44CC-A085-7DF4AD9F9FDC}"/>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S) 31">
              <a:extLst>
                <a:ext uri="{FF2B5EF4-FFF2-40B4-BE49-F238E27FC236}">
                  <a16:creationId xmlns:a16="http://schemas.microsoft.com/office/drawing/2014/main" id="{C31D2A5C-768C-44BE-BCC2-DE75C8D36665}"/>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S) 32">
              <a:extLst>
                <a:ext uri="{FF2B5EF4-FFF2-40B4-BE49-F238E27FC236}">
                  <a16:creationId xmlns:a16="http://schemas.microsoft.com/office/drawing/2014/main" id="{F4196A7A-2609-45EB-A922-866317428BAD}"/>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S) 33">
              <a:extLst>
                <a:ext uri="{FF2B5EF4-FFF2-40B4-BE49-F238E27FC236}">
                  <a16:creationId xmlns:a16="http://schemas.microsoft.com/office/drawing/2014/main" id="{653E6B24-2886-472E-9BCF-702135CB99E5}"/>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フローチャート:ドキュメント 8">
            <a:extLst>
              <a:ext uri="{FF2B5EF4-FFF2-40B4-BE49-F238E27FC236}">
                <a16:creationId xmlns:a16="http://schemas.microsoft.com/office/drawing/2014/main" id="{8950255A-61D7-40B8-81A8-E5551BC999C0}"/>
              </a:ext>
              <a:ext uri="{C183D7F6-B498-43B3-948B-1728B52AA6E4}">
                <adec:decorative xmlns:adec="http://schemas.microsoft.com/office/drawing/2017/decorative" val="1"/>
              </a:ext>
            </a:extLst>
          </p:cNvPr>
          <p:cNvSpPr/>
          <p:nvPr userDrawn="1"/>
        </p:nvSpPr>
        <p:spPr>
          <a:xfrm>
            <a:off x="-6214" y="-31894"/>
            <a:ext cx="12214827" cy="476061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6" name="タイトル 1">
            <a:extLst>
              <a:ext uri="{FF2B5EF4-FFF2-40B4-BE49-F238E27FC236}">
                <a16:creationId xmlns:a16="http://schemas.microsoft.com/office/drawing/2014/main" id="{38904292-78D1-42CD-8EC5-4992803B9A1E}"/>
              </a:ext>
            </a:extLst>
          </p:cNvPr>
          <p:cNvSpPr>
            <a:spLocks noGrp="1"/>
          </p:cNvSpPr>
          <p:nvPr>
            <p:ph type="title"/>
          </p:nvPr>
        </p:nvSpPr>
        <p:spPr>
          <a:xfrm>
            <a:off x="457200" y="4657856"/>
            <a:ext cx="10744186" cy="1589223"/>
          </a:xfrm>
          <a:prstGeom prst="rect">
            <a:avLst/>
          </a:prstGeom>
        </p:spPr>
        <p:txBody>
          <a:bodyPr rtlCol="0" anchor="ctr">
            <a:normAutofit/>
          </a:bodyPr>
          <a:lstStyle>
            <a:lvl1pPr>
              <a:defRPr sz="4400">
                <a:latin typeface="Meiryo UI" panose="020B0604030504040204" pitchFamily="50" charset="-128"/>
                <a:ea typeface="Meiryo UI" panose="020B0604030504040204" pitchFamily="50" charset="-128"/>
              </a:defRPr>
            </a:lvl1pPr>
          </a:lstStyle>
          <a:p>
            <a:pPr rtl="0">
              <a:lnSpc>
                <a:spcPct val="110000"/>
              </a:lnSpc>
            </a:pPr>
            <a:r>
              <a:rPr lang="ja-JP" altLang="en-US" noProof="0">
                <a:solidFill>
                  <a:srgbClr val="FFFFFF"/>
                </a:solidFill>
              </a:rPr>
              <a:t>マスター タイトルの書式設定</a:t>
            </a:r>
            <a:endParaRPr lang="ja-JP" altLang="en-US" noProof="0">
              <a:solidFill>
                <a:srgbClr val="FFFFFF"/>
              </a:solidFill>
              <a:cs typeface="Posterama" panose="020B0504020200020000" pitchFamily="34" charset="0"/>
            </a:endParaRPr>
          </a:p>
        </p:txBody>
      </p:sp>
      <p:sp>
        <p:nvSpPr>
          <p:cNvPr id="40" name="日付プレースホルダー 3">
            <a:extLst>
              <a:ext uri="{FF2B5EF4-FFF2-40B4-BE49-F238E27FC236}">
                <a16:creationId xmlns:a16="http://schemas.microsoft.com/office/drawing/2014/main" id="{0B283B3A-087C-457E-A2AA-C7F855A8F10F}"/>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bg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41" name="フッター プレースホルダー 4">
            <a:extLst>
              <a:ext uri="{FF2B5EF4-FFF2-40B4-BE49-F238E27FC236}">
                <a16:creationId xmlns:a16="http://schemas.microsoft.com/office/drawing/2014/main" id="{B407BCF8-1966-4465-AC77-708642E4FEDC}"/>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bg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42" name="スライド番号プレースホルダー 5">
            <a:extLst>
              <a:ext uri="{FF2B5EF4-FFF2-40B4-BE49-F238E27FC236}">
                <a16:creationId xmlns:a16="http://schemas.microsoft.com/office/drawing/2014/main" id="{771AF851-D6F8-47DF-80DA-62CC552687E0}"/>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bg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
        <p:nvSpPr>
          <p:cNvPr id="44" name="コンテンツ プレースホルダー 37">
            <a:extLst>
              <a:ext uri="{FF2B5EF4-FFF2-40B4-BE49-F238E27FC236}">
                <a16:creationId xmlns:a16="http://schemas.microsoft.com/office/drawing/2014/main" id="{8814F959-09CC-4946-86C4-CFAD4C2BF452}"/>
              </a:ext>
            </a:extLst>
          </p:cNvPr>
          <p:cNvSpPr>
            <a:spLocks noGrp="1"/>
          </p:cNvSpPr>
          <p:nvPr>
            <p:ph sz="quarter" idx="13" hasCustomPrompt="1"/>
          </p:nvPr>
        </p:nvSpPr>
        <p:spPr>
          <a:xfrm>
            <a:off x="401840" y="170451"/>
            <a:ext cx="11407483" cy="4184701"/>
          </a:xfrm>
          <a:prstGeom prst="rect">
            <a:avLst/>
          </a:prstGeom>
        </p:spPr>
        <p:txBody>
          <a:bodyPr rtlCol="0"/>
          <a:lstStyle>
            <a:lvl1pPr marL="0" indent="0">
              <a:buNone/>
              <a:defRPr sz="2000">
                <a:solidFill>
                  <a:schemeClr val="tx1"/>
                </a:solidFill>
                <a:latin typeface="Meiryo UI" panose="020B0604030504040204" pitchFamily="50" charset="-128"/>
                <a:ea typeface="Meiryo UI" panose="020B0604030504040204" pitchFamily="50" charset="-128"/>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rtl="0"/>
            <a:r>
              <a:rPr lang="ja-JP" altLang="en-US" noProof="0"/>
              <a:t>クリックしてコンテンツを追加</a:t>
            </a:r>
          </a:p>
        </p:txBody>
      </p:sp>
    </p:spTree>
    <p:extLst>
      <p:ext uri="{BB962C8B-B14F-4D97-AF65-F5344CB8AC3E}">
        <p14:creationId xmlns:p14="http://schemas.microsoft.com/office/powerpoint/2010/main" val="27131295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 つのセクションのコンテンツ レイアウト">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3" name="テキスト プレースホルダー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0" y="2897696"/>
            <a:ext cx="2688368" cy="100800"/>
            <a:chOff x="0" y="3240138"/>
            <a:chExt cx="2688368" cy="100800"/>
          </a:xfrm>
        </p:grpSpPr>
        <p:cxnSp>
          <p:nvCxnSpPr>
            <p:cNvPr id="13" name="直線​​コネクタ(S) 12">
              <a:extLst>
                <a:ext uri="{FF2B5EF4-FFF2-40B4-BE49-F238E27FC236}">
                  <a16:creationId xmlns:a16="http://schemas.microsoft.com/office/drawing/2014/main" id="{785A4134-866D-4143-AC1E-8A2FFDB49855}"/>
                </a:ext>
              </a:extLst>
            </p:cNvPr>
            <p:cNvCxnSpPr/>
            <p:nvPr userDrawn="1"/>
          </p:nvCxnSpPr>
          <p:spPr>
            <a:xfrm>
              <a:off x="0" y="3290538"/>
              <a:ext cx="26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258756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プレースホルダー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1</a:t>
            </a:r>
            <a:endParaRPr lang="ja-JP" altLang="en-US" noProof="0" dirty="0"/>
          </a:p>
        </p:txBody>
      </p:sp>
      <p:sp>
        <p:nvSpPr>
          <p:cNvPr id="22" name="テキスト プレースホルダー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2</a:t>
            </a:r>
            <a:endParaRPr lang="ja-JP" altLang="en-US" noProof="0" dirty="0"/>
          </a:p>
        </p:txBody>
      </p:sp>
      <p:sp>
        <p:nvSpPr>
          <p:cNvPr id="23" name="テキスト プレースホルダー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3</a:t>
            </a:r>
            <a:endParaRPr lang="ja-JP" altLang="en-US" noProof="0" dirty="0"/>
          </a:p>
        </p:txBody>
      </p:sp>
      <p:cxnSp>
        <p:nvCxnSpPr>
          <p:cNvPr id="24" name="直線​​コネクタ(S)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S)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プレースホルダー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0" name="テキスト プレースホルダー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1" name="テキスト プレースホルダー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
        <p:nvSpPr>
          <p:cNvPr id="43" name="テキスト プレースホルダー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4" name="テキスト プレースホルダー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5" name="テキスト プレースホルダー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
        <p:nvSpPr>
          <p:cNvPr id="46" name="テキスト プレースホルダー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7" name="テキスト プレースホルダー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8" name="テキスト プレースホルダー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Tree>
    <p:extLst>
      <p:ext uri="{BB962C8B-B14F-4D97-AF65-F5344CB8AC3E}">
        <p14:creationId xmlns:p14="http://schemas.microsoft.com/office/powerpoint/2010/main" val="32366504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表とグラフのコンテンツ 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i="0">
                <a:latin typeface="Meiryo UI" panose="020B0604030504040204" pitchFamily="50" charset="-128"/>
                <a:ea typeface="Meiryo UI" panose="020B0604030504040204" pitchFamily="50" charset="-128"/>
              </a:defRPr>
            </a:lvl1pPr>
          </a:lstStyle>
          <a:p>
            <a:pPr rtl="0"/>
            <a:r>
              <a:rPr lang="ja-JP" altLang="en-US" noProof="0" dirty="0"/>
              <a:t>クリックしてタイトルを編集する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直線​​コネクタ(S)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6" name="テキスト プレースホルダー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24" name="テキスト プレースホルダー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 name="コンテンツ プレースホルダー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i="0">
                <a:latin typeface="Meiryo UI" panose="020B0604030504040204" pitchFamily="50" charset="-128"/>
                <a:ea typeface="Meiryo UI" panose="020B0604030504040204" pitchFamily="50" charset="-128"/>
              </a:defRPr>
            </a:lvl1pPr>
            <a:lvl2pPr>
              <a:defRPr sz="1400" i="0">
                <a:latin typeface="Meiryo UI" panose="020B0604030504040204" pitchFamily="50" charset="-128"/>
                <a:ea typeface="Meiryo UI" panose="020B0604030504040204" pitchFamily="50" charset="-128"/>
              </a:defRPr>
            </a:lvl2pPr>
            <a:lvl3pPr>
              <a:defRPr sz="1400" i="0">
                <a:latin typeface="Meiryo UI" panose="020B0604030504040204" pitchFamily="50" charset="-128"/>
                <a:ea typeface="Meiryo UI" panose="020B0604030504040204" pitchFamily="50" charset="-128"/>
              </a:defRPr>
            </a:lvl3pPr>
            <a:lvl4pPr>
              <a:defRPr sz="1400" i="0">
                <a:latin typeface="Meiryo UI" panose="020B0604030504040204" pitchFamily="50" charset="-128"/>
                <a:ea typeface="Meiryo UI" panose="020B0604030504040204" pitchFamily="50" charset="-128"/>
              </a:defRPr>
            </a:lvl4pPr>
            <a:lvl5pPr>
              <a:defRPr sz="1400" i="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2" name="コンテンツ プレースホルダー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i="0">
                <a:latin typeface="Meiryo UI" panose="020B0604030504040204" pitchFamily="50" charset="-128"/>
                <a:ea typeface="Meiryo UI" panose="020B0604030504040204" pitchFamily="50" charset="-128"/>
              </a:defRPr>
            </a:lvl1pPr>
            <a:lvl2pPr>
              <a:defRPr sz="1400" i="0">
                <a:latin typeface="Meiryo UI" panose="020B0604030504040204" pitchFamily="50" charset="-128"/>
                <a:ea typeface="Meiryo UI" panose="020B0604030504040204" pitchFamily="50" charset="-128"/>
              </a:defRPr>
            </a:lvl2pPr>
            <a:lvl3pPr>
              <a:defRPr sz="1400" i="0">
                <a:latin typeface="Meiryo UI" panose="020B0604030504040204" pitchFamily="50" charset="-128"/>
                <a:ea typeface="Meiryo UI" panose="020B0604030504040204" pitchFamily="50" charset="-128"/>
              </a:defRPr>
            </a:lvl3pPr>
            <a:lvl4pPr>
              <a:defRPr sz="1400" i="0">
                <a:latin typeface="Meiryo UI" panose="020B0604030504040204" pitchFamily="50" charset="-128"/>
                <a:ea typeface="Meiryo UI" panose="020B0604030504040204" pitchFamily="50" charset="-128"/>
              </a:defRPr>
            </a:lvl4pPr>
            <a:lvl5pPr>
              <a:defRPr sz="1400" i="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37355298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タイムラインのコンテンツ 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i="0">
                <a:latin typeface="Meiryo UI" panose="020B0604030504040204" pitchFamily="50" charset="-128"/>
                <a:ea typeface="Meiryo UI" panose="020B0604030504040204" pitchFamily="50" charset="-128"/>
              </a:defRPr>
            </a:lvl1pPr>
          </a:lstStyle>
          <a:p>
            <a:pPr rtl="0"/>
            <a:r>
              <a:rPr lang="ja-JP" altLang="en-US" noProof="0" dirty="0"/>
              <a:t>タイムライン</a:t>
            </a:r>
          </a:p>
        </p:txBody>
      </p:sp>
      <p:sp>
        <p:nvSpPr>
          <p:cNvPr id="9" name="テキスト プレースホルダー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直線​​コネクタ(S)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16" name="テキスト プレースホルダー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20XX </a:t>
            </a:r>
            <a:r>
              <a:rPr lang="ja-JP" altLang="en-US" noProof="0" dirty="0"/>
              <a:t>年</a:t>
            </a:r>
          </a:p>
        </p:txBody>
      </p:sp>
      <p:sp>
        <p:nvSpPr>
          <p:cNvPr id="34" name="テキスト プレースホルダー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6" name="テキスト プレースホルダー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14" name="直線​​コネクタ(S)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円/楕円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9" name="円/楕円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0" name="円/楕円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1" name="円/楕円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2" name="テキスト プレースホルダー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3" name="テキスト プレースホルダー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5" name="テキスト プレースホルダー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7" name="テキスト プレースホルダー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8" name="テキスト プレースホルダー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9" name="テキスト プレースホルダー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0" name="テキスト プレースホルダー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20XX </a:t>
            </a:r>
            <a:r>
              <a:rPr lang="ja-JP" altLang="en-US" noProof="0" dirty="0"/>
              <a:t>年</a:t>
            </a:r>
          </a:p>
        </p:txBody>
      </p:sp>
      <p:sp>
        <p:nvSpPr>
          <p:cNvPr id="41" name="テキスト プレースホルダー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20XX </a:t>
            </a:r>
            <a:r>
              <a:rPr lang="ja-JP" altLang="en-US" noProof="0" dirty="0"/>
              <a:t>年</a:t>
            </a:r>
          </a:p>
        </p:txBody>
      </p:sp>
      <p:sp>
        <p:nvSpPr>
          <p:cNvPr id="42" name="テキスト プレースホルダー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i="0">
                <a:ln w="6350">
                  <a:solidFill>
                    <a:schemeClr val="tx1"/>
                  </a:solidFill>
                </a:ln>
                <a:noFill/>
                <a:latin typeface="Meiryo UI" panose="020B0604030504040204" pitchFamily="50" charset="-128"/>
                <a:ea typeface="Meiryo UI" panose="020B0604030504040204" pitchFamily="50" charset="-128"/>
              </a:defRPr>
            </a:lvl1pPr>
          </a:lstStyle>
          <a:p>
            <a:pPr lvl="0" rtl="0"/>
            <a:r>
              <a:rPr lang="en-US" altLang="ja-JP" noProof="0" dirty="0"/>
              <a:t>20XX </a:t>
            </a:r>
            <a:r>
              <a:rPr lang="ja-JP" altLang="en-US" noProof="0" dirty="0"/>
              <a:t>年</a:t>
            </a:r>
          </a:p>
        </p:txBody>
      </p:sp>
    </p:spTree>
    <p:extLst>
      <p:ext uri="{BB962C8B-B14F-4D97-AF65-F5344CB8AC3E}">
        <p14:creationId xmlns:p14="http://schemas.microsoft.com/office/powerpoint/2010/main" val="40957448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表のレイアウト">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3" name="テキスト プレースホルダー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0" y="3598737"/>
            <a:ext cx="1774587" cy="100800"/>
            <a:chOff x="-1228304" y="3240138"/>
            <a:chExt cx="1774587" cy="100800"/>
          </a:xfrm>
        </p:grpSpPr>
        <p:cxnSp>
          <p:nvCxnSpPr>
            <p:cNvPr id="13" name="直線​​コネクタ(S)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17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445483"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表プレースホルダー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i="0">
                <a:latin typeface="Meiryo UI" panose="020B0604030504040204" pitchFamily="50" charset="-128"/>
                <a:ea typeface="Meiryo UI" panose="020B0604030504040204" pitchFamily="50" charset="-128"/>
              </a:defRPr>
            </a:lvl1pPr>
          </a:lstStyle>
          <a:p>
            <a:pPr rtl="0"/>
            <a:r>
              <a:rPr lang="ja-JP" altLang="en-US" noProof="0"/>
              <a:t>表を追加</a:t>
            </a:r>
            <a:endParaRPr lang="ja-JP" altLang="en-US" noProof="0" dirty="0"/>
          </a:p>
        </p:txBody>
      </p:sp>
    </p:spTree>
    <p:extLst>
      <p:ext uri="{BB962C8B-B14F-4D97-AF65-F5344CB8AC3E}">
        <p14:creationId xmlns:p14="http://schemas.microsoft.com/office/powerpoint/2010/main" val="9607095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チーム コンテンツのレイアウト">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3" name="テキスト プレースホルダー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0" y="2993948"/>
            <a:ext cx="3342781" cy="100800"/>
            <a:chOff x="0" y="3240138"/>
            <a:chExt cx="3342781" cy="100800"/>
          </a:xfrm>
        </p:grpSpPr>
        <p:cxnSp>
          <p:nvCxnSpPr>
            <p:cNvPr id="13" name="直線​​コネクタ(S) 12">
              <a:extLst>
                <a:ext uri="{FF2B5EF4-FFF2-40B4-BE49-F238E27FC236}">
                  <a16:creationId xmlns:a16="http://schemas.microsoft.com/office/drawing/2014/main" id="{785A4134-866D-4143-AC1E-8A2FFDB49855}"/>
                </a:ext>
              </a:extLst>
            </p:cNvPr>
            <p:cNvCxnSpPr/>
            <p:nvPr userDrawn="1"/>
          </p:nvCxnSpPr>
          <p:spPr>
            <a:xfrm>
              <a:off x="0" y="3290538"/>
              <a:ext cx="33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324198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テキスト プレースホルダー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0" name="テキスト プレースホルダー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1" name="テキスト プレースホルダー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
        <p:nvSpPr>
          <p:cNvPr id="9" name="図プレースホルダー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35" name="図プレースホルダー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36" name="図プレースホルダー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37" name="テキスト プレースホルダー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8" name="テキスト プレースホルダー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9" name="テキスト プレースホルダー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
        <p:nvSpPr>
          <p:cNvPr id="41" name="テキスト プレースホルダー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2" name="テキスト プレースホルダー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9" name="テキスト プレースホルダー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cxnSp>
        <p:nvCxnSpPr>
          <p:cNvPr id="32" name="直線​​コネクタ(S)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S)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5646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チーム コンテンツ レイアウト スライド">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9" name="テキスト プレースホルダー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7036680" y="1375202"/>
            <a:ext cx="5137030" cy="100800"/>
            <a:chOff x="450913" y="3240138"/>
            <a:chExt cx="3207383" cy="100800"/>
          </a:xfrm>
        </p:grpSpPr>
        <p:cxnSp>
          <p:nvCxnSpPr>
            <p:cNvPr id="12" name="直線​​コネクタ(S) 11">
              <a:extLst>
                <a:ext uri="{FF2B5EF4-FFF2-40B4-BE49-F238E27FC236}">
                  <a16:creationId xmlns:a16="http://schemas.microsoft.com/office/drawing/2014/main" id="{370B72A7-B625-48B8-88E6-BCE2A4DD531E}"/>
                </a:ext>
              </a:extLst>
            </p:cNvPr>
            <p:cNvCxnSpPr>
              <a:cxnSpLocks/>
            </p:cNvCxnSpPr>
            <p:nvPr userDrawn="1"/>
          </p:nvCxnSpPr>
          <p:spPr>
            <a:xfrm>
              <a:off x="450913" y="3290538"/>
              <a:ext cx="317377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3592572"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4" name="テキスト プレースホルダー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2" name="テキスト プレースホルダー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
        <p:nvSpPr>
          <p:cNvPr id="3" name="図プレースホルダー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23" name="直線​​コネクタ(S)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テキスト プレースホルダー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1" name="テキスト プレースホルダー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
        <p:nvSpPr>
          <p:cNvPr id="42" name="図プレースホルダー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43" name="直線​​コネクタ(S)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テキスト プレースホルダー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5" name="テキスト プレースホルダー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
        <p:nvSpPr>
          <p:cNvPr id="47" name="テキスト プレースホルダー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8" name="テキスト プレースホルダー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
        <p:nvSpPr>
          <p:cNvPr id="50" name="テキスト プレースホルダー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51" name="テキスト プレースホルダー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sp>
        <p:nvSpPr>
          <p:cNvPr id="53" name="テキスト プレースホルダー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54" name="テキスト プレースホルダー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テキストを編集する</a:t>
            </a:r>
          </a:p>
        </p:txBody>
      </p:sp>
      <p:cxnSp>
        <p:nvCxnSpPr>
          <p:cNvPr id="56" name="直線​​コネクタ(S)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直線​​コネクタ(S)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図プレースホルダー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55" name="図プレースホルダー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46" name="図プレースホルダー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52" name="図プレースホルダー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23889967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円グラフのレイアウト">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3" name="テキスト プレースホルダー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0" y="2811097"/>
            <a:ext cx="2709880" cy="100800"/>
            <a:chOff x="-1228304" y="3250524"/>
            <a:chExt cx="2709880" cy="100800"/>
          </a:xfrm>
        </p:grpSpPr>
        <p:cxnSp>
          <p:nvCxnSpPr>
            <p:cNvPr id="13" name="直線​​コネクタ(S)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266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1380776"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テキスト プレースホルダー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rtl="0">
              <a:spcBef>
                <a:spcPts val="600"/>
              </a:spcBef>
              <a:buNone/>
              <a:defRPr sz="1800" b="1" i="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dirty="0"/>
              <a:t>¥1,500,000</a:t>
            </a:r>
          </a:p>
        </p:txBody>
      </p:sp>
      <p:sp>
        <p:nvSpPr>
          <p:cNvPr id="37" name="テキスト プレースホルダー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dirty="0"/>
              <a:t>カテゴリのタイトル</a:t>
            </a:r>
          </a:p>
        </p:txBody>
      </p:sp>
      <p:sp>
        <p:nvSpPr>
          <p:cNvPr id="39" name="テキスト プレースホルダー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rtl="0">
              <a:spcBef>
                <a:spcPts val="600"/>
              </a:spcBef>
              <a:buNone/>
              <a:defRPr sz="1800" b="1" i="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dirty="0"/>
              <a:t>¥1,500,000</a:t>
            </a:r>
          </a:p>
        </p:txBody>
      </p:sp>
      <p:sp>
        <p:nvSpPr>
          <p:cNvPr id="40" name="テキスト プレースホルダー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dirty="0"/>
              <a:t>カテゴリのタイトル</a:t>
            </a:r>
          </a:p>
        </p:txBody>
      </p:sp>
      <p:sp>
        <p:nvSpPr>
          <p:cNvPr id="42" name="テキスト プレースホルダー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rtl="0">
              <a:spcBef>
                <a:spcPts val="600"/>
              </a:spcBef>
              <a:buNone/>
              <a:defRPr sz="1800" b="1" i="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dirty="0"/>
              <a:t>¥1,500,000</a:t>
            </a:r>
          </a:p>
        </p:txBody>
      </p:sp>
      <p:sp>
        <p:nvSpPr>
          <p:cNvPr id="43" name="テキスト プレースホルダー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dirty="0"/>
              <a:t>カテゴリのタイトル</a:t>
            </a:r>
          </a:p>
        </p:txBody>
      </p:sp>
      <p:sp>
        <p:nvSpPr>
          <p:cNvPr id="45" name="テキスト プレースホルダー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rtl="0">
              <a:spcBef>
                <a:spcPts val="600"/>
              </a:spcBef>
              <a:buNone/>
              <a:defRPr sz="1800" b="1" i="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dirty="0"/>
              <a:t>¥1,500,000</a:t>
            </a:r>
          </a:p>
        </p:txBody>
      </p:sp>
      <p:sp>
        <p:nvSpPr>
          <p:cNvPr id="46" name="テキスト プレースホルダー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dirty="0"/>
              <a:t>カテゴリのタイトル</a:t>
            </a:r>
          </a:p>
        </p:txBody>
      </p:sp>
      <p:sp>
        <p:nvSpPr>
          <p:cNvPr id="48" name="テキスト プレースホルダー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rtl="0">
              <a:spcBef>
                <a:spcPts val="600"/>
              </a:spcBef>
              <a:buNone/>
              <a:defRPr sz="1800" b="1" i="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dirty="0"/>
              <a:t>¥1,500,000</a:t>
            </a:r>
          </a:p>
        </p:txBody>
      </p:sp>
      <p:sp>
        <p:nvSpPr>
          <p:cNvPr id="49" name="テキスト プレースホルダー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dirty="0"/>
              <a:t>カテゴリのタイトル</a:t>
            </a:r>
          </a:p>
        </p:txBody>
      </p:sp>
      <p:sp>
        <p:nvSpPr>
          <p:cNvPr id="51" name="テキスト プレースホルダー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rtl="0">
              <a:spcBef>
                <a:spcPts val="600"/>
              </a:spcBef>
              <a:buNone/>
              <a:defRPr sz="1800" b="1" i="0">
                <a:solidFill>
                  <a:schemeClr val="bg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dirty="0"/>
              <a:t>¥1,500,000</a:t>
            </a:r>
          </a:p>
        </p:txBody>
      </p:sp>
      <p:sp>
        <p:nvSpPr>
          <p:cNvPr id="52" name="テキスト プレースホルダー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dirty="0"/>
              <a:t>カテゴリのタイトル</a:t>
            </a:r>
          </a:p>
        </p:txBody>
      </p:sp>
      <p:sp>
        <p:nvSpPr>
          <p:cNvPr id="8" name="円/楕円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4" name="円/楕円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5" name="円/楕円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6" name="円/楕円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7" name="円/楕円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8" name="円/楕円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12" name="グラフ プレースホルダー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グラフを追加</a:t>
            </a:r>
            <a:endParaRPr lang="ja-JP" altLang="en-US" noProof="0" dirty="0"/>
          </a:p>
        </p:txBody>
      </p:sp>
      <p:sp>
        <p:nvSpPr>
          <p:cNvPr id="35" name="円/楕円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8" name="円/楕円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41" name="直線​​コネクタ(S)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5289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画像とコンテンツの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クリックして編集する</a:t>
            </a:r>
          </a:p>
        </p:txBody>
      </p:sp>
      <p:sp>
        <p:nvSpPr>
          <p:cNvPr id="9" name="テキスト プレースホルダー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直線​​コネクタ(S)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4" name="テキスト プレースホルダー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2" name="図プレースホルダー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36726752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御礼コンテンツ 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 name="図プレースホルダー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21" name="タイトル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i="0">
                <a:latin typeface="Meiryo UI" panose="020B0604030504040204" pitchFamily="50" charset="-128"/>
                <a:ea typeface="Meiryo UI" panose="020B0604030504040204" pitchFamily="50" charset="-128"/>
              </a:defRPr>
            </a:lvl1pPr>
          </a:lstStyle>
          <a:p>
            <a:pPr rtl="0"/>
            <a:r>
              <a:rPr lang="ja-JP" altLang="en-US" noProof="0" dirty="0"/>
              <a:t>ありがとうございました</a:t>
            </a:r>
          </a:p>
        </p:txBody>
      </p:sp>
      <p:sp>
        <p:nvSpPr>
          <p:cNvPr id="22" name="テキスト プレースホルダー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i="0">
                <a:solidFill>
                  <a:schemeClr val="tx1"/>
                </a:solidFill>
                <a:latin typeface="Meiryo UI" panose="020B0604030504040204" pitchFamily="50" charset="-128"/>
                <a:ea typeface="Meiryo UI" panose="020B0604030504040204" pitchFamily="50" charset="-128"/>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US" altLang="ja-JP" noProof="0" dirty="0"/>
              <a:t>August </a:t>
            </a:r>
            <a:r>
              <a:rPr lang="en-US" altLang="ja-JP" noProof="0" dirty="0" err="1"/>
              <a:t>Bergqvist</a:t>
            </a:r>
            <a:endParaRPr lang="ja-JP" altLang="en-US" noProof="0" dirty="0"/>
          </a:p>
        </p:txBody>
      </p:sp>
      <p:sp>
        <p:nvSpPr>
          <p:cNvPr id="23" name="テキスト プレースホルダー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ja-JP" altLang="en-US" noProof="0" dirty="0"/>
              <a:t>電話番号</a:t>
            </a:r>
            <a:r>
              <a:rPr lang="en-US" altLang="ja-JP" noProof="0" dirty="0"/>
              <a:t>:</a:t>
            </a:r>
            <a:endParaRPr lang="ja-JP" altLang="en-US" noProof="0" dirty="0"/>
          </a:p>
        </p:txBody>
      </p:sp>
      <p:sp>
        <p:nvSpPr>
          <p:cNvPr id="24" name="テキスト プレースホルダー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US" altLang="ja-JP" noProof="0" dirty="0"/>
              <a:t>+7 888 999-000-11</a:t>
            </a:r>
            <a:endParaRPr lang="ja-JP" altLang="en-US" noProof="0" dirty="0"/>
          </a:p>
        </p:txBody>
      </p:sp>
      <p:sp>
        <p:nvSpPr>
          <p:cNvPr id="25" name="テキスト プレースホルダー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0" kern="1200" dirty="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ja-JP" altLang="en-US" noProof="0" dirty="0"/>
              <a:t>メール アドレス</a:t>
            </a:r>
            <a:r>
              <a:rPr lang="en-US" altLang="ja-JP" noProof="0" dirty="0"/>
              <a:t>:</a:t>
            </a:r>
            <a:endParaRPr lang="ja-JP" altLang="en-US" noProof="0" dirty="0"/>
          </a:p>
        </p:txBody>
      </p:sp>
      <p:sp>
        <p:nvSpPr>
          <p:cNvPr id="26" name="テキスト プレースホルダー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US" altLang="ja-JP" noProof="0" dirty="0"/>
              <a:t>Bergqvist@vanarsdelltd.com</a:t>
            </a:r>
            <a:endParaRPr lang="ja-JP" altLang="en-US" noProof="0" dirty="0"/>
          </a:p>
        </p:txBody>
      </p:sp>
      <p:sp>
        <p:nvSpPr>
          <p:cNvPr id="27" name="テキスト プレースホルダー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0" kern="1200" dirty="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ltLang="ja-JP" noProof="0" dirty="0"/>
              <a:t>Web </a:t>
            </a:r>
            <a:r>
              <a:rPr lang="ja-JP" altLang="en-US" noProof="0" dirty="0"/>
              <a:t>サイト</a:t>
            </a:r>
            <a:r>
              <a:rPr lang="en-US" altLang="ja-JP" noProof="0" dirty="0"/>
              <a:t>:</a:t>
            </a:r>
            <a:endParaRPr lang="ja-JP" altLang="en-US" noProof="0" dirty="0"/>
          </a:p>
        </p:txBody>
      </p:sp>
      <p:sp>
        <p:nvSpPr>
          <p:cNvPr id="28" name="テキスト プレースホルダー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US" altLang="ja-JP" noProof="0" dirty="0"/>
              <a:t>www.vanarsdelltd.com</a:t>
            </a:r>
            <a:endParaRPr lang="ja-JP" altLang="en-US" noProof="0" dirty="0"/>
          </a:p>
        </p:txBody>
      </p:sp>
      <p:grpSp>
        <p:nvGrpSpPr>
          <p:cNvPr id="4" name="グループ 3">
            <a:extLst>
              <a:ext uri="{FF2B5EF4-FFF2-40B4-BE49-F238E27FC236}">
                <a16:creationId xmlns:a16="http://schemas.microsoft.com/office/drawing/2014/main" id="{5F591C52-0202-44BA-A6BE-E2362516B893}"/>
              </a:ext>
            </a:extLst>
          </p:cNvPr>
          <p:cNvGrpSpPr/>
          <p:nvPr userDrawn="1"/>
        </p:nvGrpSpPr>
        <p:grpSpPr>
          <a:xfrm>
            <a:off x="801548" y="2750589"/>
            <a:ext cx="4758150" cy="100800"/>
            <a:chOff x="808553" y="2750589"/>
            <a:chExt cx="4758150" cy="100800"/>
          </a:xfrm>
        </p:grpSpPr>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808553" y="2750589"/>
              <a:ext cx="4685297" cy="100800"/>
              <a:chOff x="379494" y="3240138"/>
              <a:chExt cx="3054906" cy="100800"/>
            </a:xfrm>
          </p:grpSpPr>
          <p:cxnSp>
            <p:nvCxnSpPr>
              <p:cNvPr id="12" name="直線​​コネクタ(S) 11">
                <a:extLst>
                  <a:ext uri="{FF2B5EF4-FFF2-40B4-BE49-F238E27FC236}">
                    <a16:creationId xmlns:a16="http://schemas.microsoft.com/office/drawing/2014/main" id="{370B72A7-B625-48B8-88E6-BCE2A4DD531E}"/>
                  </a:ext>
                </a:extLst>
              </p:cNvPr>
              <p:cNvCxnSpPr/>
              <p:nvPr userDrawn="1"/>
            </p:nvCxnSpPr>
            <p:spPr>
              <a:xfrm>
                <a:off x="379494" y="3285674"/>
                <a:ext cx="300450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29" name="円/楕円 28">
              <a:extLst>
                <a:ext uri="{FF2B5EF4-FFF2-40B4-BE49-F238E27FC236}">
                  <a16:creationId xmlns:a16="http://schemas.microsoft.com/office/drawing/2014/main" id="{BECBEDE0-51BB-48BD-AAAD-63B6F60C1D57}"/>
                </a:ext>
              </a:extLst>
            </p:cNvPr>
            <p:cNvSpPr/>
            <p:nvPr userDrawn="1"/>
          </p:nvSpPr>
          <p:spPr>
            <a:xfrm flipH="1">
              <a:off x="546590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grpSp>
        <p:nvGrpSpPr>
          <p:cNvPr id="32" name="グループ 31">
            <a:extLst>
              <a:ext uri="{FF2B5EF4-FFF2-40B4-BE49-F238E27FC236}">
                <a16:creationId xmlns:a16="http://schemas.microsoft.com/office/drawing/2014/main" id="{63E1608D-F119-4C0D-8D91-7CB089C037C8}"/>
              </a:ext>
            </a:extLst>
          </p:cNvPr>
          <p:cNvGrpSpPr/>
          <p:nvPr userDrawn="1"/>
        </p:nvGrpSpPr>
        <p:grpSpPr>
          <a:xfrm>
            <a:off x="801548" y="1660573"/>
            <a:ext cx="4754705" cy="105664"/>
            <a:chOff x="808553" y="2745725"/>
            <a:chExt cx="4754705" cy="105664"/>
          </a:xfrm>
        </p:grpSpPr>
        <p:grpSp>
          <p:nvGrpSpPr>
            <p:cNvPr id="33" name="グループ 32">
              <a:extLst>
                <a:ext uri="{FF2B5EF4-FFF2-40B4-BE49-F238E27FC236}">
                  <a16:creationId xmlns:a16="http://schemas.microsoft.com/office/drawing/2014/main" id="{EBDC0121-6865-4B65-A28B-1CEDB16AAD9E}"/>
                </a:ext>
              </a:extLst>
            </p:cNvPr>
            <p:cNvGrpSpPr/>
            <p:nvPr userDrawn="1"/>
          </p:nvGrpSpPr>
          <p:grpSpPr>
            <a:xfrm flipH="1">
              <a:off x="808553" y="2750589"/>
              <a:ext cx="4685297" cy="100800"/>
              <a:chOff x="379494" y="3240138"/>
              <a:chExt cx="3054906" cy="100800"/>
            </a:xfrm>
          </p:grpSpPr>
          <p:cxnSp>
            <p:nvCxnSpPr>
              <p:cNvPr id="35" name="直線​​コネクタ(S) 34">
                <a:extLst>
                  <a:ext uri="{FF2B5EF4-FFF2-40B4-BE49-F238E27FC236}">
                    <a16:creationId xmlns:a16="http://schemas.microsoft.com/office/drawing/2014/main" id="{386E3714-07DE-4318-B5BC-25F879B97D59}"/>
                  </a:ext>
                </a:extLst>
              </p:cNvPr>
              <p:cNvCxnSpPr/>
              <p:nvPr userDrawn="1"/>
            </p:nvCxnSpPr>
            <p:spPr>
              <a:xfrm>
                <a:off x="379494" y="3285674"/>
                <a:ext cx="300450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円/楕円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34" name="円/楕円 33">
              <a:extLst>
                <a:ext uri="{FF2B5EF4-FFF2-40B4-BE49-F238E27FC236}">
                  <a16:creationId xmlns:a16="http://schemas.microsoft.com/office/drawing/2014/main" id="{09817AEC-C67C-49A3-AC5A-669FD4D6D586}"/>
                </a:ext>
              </a:extLst>
            </p:cNvPr>
            <p:cNvSpPr/>
            <p:nvPr userDrawn="1"/>
          </p:nvSpPr>
          <p:spPr>
            <a:xfrm flipH="1">
              <a:off x="5462457"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15796701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付録コンテンツ 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 name="図プレースホルダー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i="0">
                <a:latin typeface="Meiryo UI" panose="020B0604030504040204" pitchFamily="50" charset="-128"/>
                <a:ea typeface="Meiryo UI" panose="020B0604030504040204" pitchFamily="50" charset="-128"/>
              </a:defRPr>
            </a:lvl1pPr>
          </a:lstStyle>
          <a:p>
            <a:pPr rtl="0"/>
            <a:r>
              <a:rPr lang="ja-JP" altLang="en-US" noProof="0" dirty="0"/>
              <a:t>付録</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grpSp>
        <p:nvGrpSpPr>
          <p:cNvPr id="4" name="グループ 3">
            <a:extLst>
              <a:ext uri="{FF2B5EF4-FFF2-40B4-BE49-F238E27FC236}">
                <a16:creationId xmlns:a16="http://schemas.microsoft.com/office/drawing/2014/main" id="{908B302A-0F76-466E-9FCE-DCEECCBCF6C9}"/>
              </a:ext>
            </a:extLst>
          </p:cNvPr>
          <p:cNvGrpSpPr/>
          <p:nvPr userDrawn="1"/>
        </p:nvGrpSpPr>
        <p:grpSpPr>
          <a:xfrm>
            <a:off x="5596757" y="1509426"/>
            <a:ext cx="1043295" cy="100800"/>
            <a:chOff x="4750145" y="1509426"/>
            <a:chExt cx="1043295" cy="100800"/>
          </a:xfrm>
        </p:grpSpPr>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4750145" y="1509426"/>
              <a:ext cx="995368" cy="100800"/>
              <a:chOff x="2773712" y="3240138"/>
              <a:chExt cx="648998" cy="100800"/>
            </a:xfrm>
          </p:grpSpPr>
          <p:cxnSp>
            <p:nvCxnSpPr>
              <p:cNvPr id="12" name="直線​​コネクタ(S) 11">
                <a:extLst>
                  <a:ext uri="{FF2B5EF4-FFF2-40B4-BE49-F238E27FC236}">
                    <a16:creationId xmlns:a16="http://schemas.microsoft.com/office/drawing/2014/main" id="{370B72A7-B625-48B8-88E6-BCE2A4DD531E}"/>
                  </a:ext>
                </a:extLst>
              </p:cNvPr>
              <p:cNvCxnSpPr/>
              <p:nvPr userDrawn="1"/>
            </p:nvCxnSpPr>
            <p:spPr>
              <a:xfrm>
                <a:off x="2773712" y="3290538"/>
                <a:ext cx="61028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335698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21" name="円/楕円 20">
              <a:extLst>
                <a:ext uri="{FF2B5EF4-FFF2-40B4-BE49-F238E27FC236}">
                  <a16:creationId xmlns:a16="http://schemas.microsoft.com/office/drawing/2014/main" id="{427C0C4F-6341-4BE0-931E-AAA6EA2AF137}"/>
                </a:ext>
              </a:extLst>
            </p:cNvPr>
            <p:cNvSpPr/>
            <p:nvPr userDrawn="1"/>
          </p:nvSpPr>
          <p:spPr>
            <a:xfrm flipH="1">
              <a:off x="5692639"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2675454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ムライン">
    <p:spTree>
      <p:nvGrpSpPr>
        <p:cNvPr id="1" name=""/>
        <p:cNvGrpSpPr/>
        <p:nvPr/>
      </p:nvGrpSpPr>
      <p:grpSpPr>
        <a:xfrm>
          <a:off x="0" y="0"/>
          <a:ext cx="0" cy="0"/>
          <a:chOff x="0" y="0"/>
          <a:chExt cx="0" cy="0"/>
        </a:xfrm>
      </p:grpSpPr>
      <p:sp>
        <p:nvSpPr>
          <p:cNvPr id="2" name="長方形 1">
            <a:extLst>
              <a:ext uri="{FF2B5EF4-FFF2-40B4-BE49-F238E27FC236}">
                <a16:creationId xmlns:a16="http://schemas.microsoft.com/office/drawing/2014/main" id="{0EE436F9-C1F1-473C-97B1-34B3AC1620B8}"/>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 name="長方形 2">
            <a:extLst>
              <a:ext uri="{FF2B5EF4-FFF2-40B4-BE49-F238E27FC236}">
                <a16:creationId xmlns:a16="http://schemas.microsoft.com/office/drawing/2014/main" id="{664B0B3C-4A91-4D0C-941E-B7D2E36CF7E6}"/>
              </a:ext>
              <a:ext uri="{C183D7F6-B498-43B3-948B-1728B52AA6E4}">
                <adec:decorative xmlns:adec="http://schemas.microsoft.com/office/drawing/2017/decorative" val="1"/>
              </a:ext>
            </a:extLst>
          </p:cNvPr>
          <p:cNvSpPr/>
          <p:nvPr userDrawn="1"/>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4" name="直角三角形 3">
            <a:extLst>
              <a:ext uri="{FF2B5EF4-FFF2-40B4-BE49-F238E27FC236}">
                <a16:creationId xmlns:a16="http://schemas.microsoft.com/office/drawing/2014/main" id="{2D7F6BD6-AD9B-40A8-8631-93927B6028B3}"/>
              </a:ext>
              <a:ext uri="{C183D7F6-B498-43B3-948B-1728B52AA6E4}">
                <adec:decorative xmlns:adec="http://schemas.microsoft.com/office/drawing/2017/decorative" val="1"/>
              </a:ext>
            </a:extLst>
          </p:cNvPr>
          <p:cNvSpPr/>
          <p:nvPr userDrawn="1"/>
        </p:nvSpPr>
        <p:spPr>
          <a:xfrm rot="13500000">
            <a:off x="-284145" y="517420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grpSp>
        <p:nvGrpSpPr>
          <p:cNvPr id="5" name="グループ 4">
            <a:extLst>
              <a:ext uri="{FF2B5EF4-FFF2-40B4-BE49-F238E27FC236}">
                <a16:creationId xmlns:a16="http://schemas.microsoft.com/office/drawing/2014/main" id="{00A7304B-809F-421E-B3C1-960A6CD5531D}"/>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6" name="直線​​コネクタ(S) 5">
              <a:extLst>
                <a:ext uri="{FF2B5EF4-FFF2-40B4-BE49-F238E27FC236}">
                  <a16:creationId xmlns:a16="http://schemas.microsoft.com/office/drawing/2014/main" id="{6B2996F3-5E6E-44E8-812C-3507DE7B1C99}"/>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コネクタ(S) 6">
              <a:extLst>
                <a:ext uri="{FF2B5EF4-FFF2-40B4-BE49-F238E27FC236}">
                  <a16:creationId xmlns:a16="http://schemas.microsoft.com/office/drawing/2014/main" id="{A4278526-38B9-4357-9197-CA50C0AD61B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S) 7">
              <a:extLst>
                <a:ext uri="{FF2B5EF4-FFF2-40B4-BE49-F238E27FC236}">
                  <a16:creationId xmlns:a16="http://schemas.microsoft.com/office/drawing/2014/main" id="{93D9F9BB-B9FA-4C50-BFBB-D17E9056F58C}"/>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E9822CEB-3134-49B9-AFFD-A782DD039296}"/>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D3BEE4FB-5349-44A2-BF40-A3B7B73BA972}"/>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S) 10">
              <a:extLst>
                <a:ext uri="{FF2B5EF4-FFF2-40B4-BE49-F238E27FC236}">
                  <a16:creationId xmlns:a16="http://schemas.microsoft.com/office/drawing/2014/main" id="{231C31F7-1E4D-46A1-B5FB-E698DADC0452}"/>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C0C0BDD2-1C23-401C-9222-0C95315EBB63}"/>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S) 12">
              <a:extLst>
                <a:ext uri="{FF2B5EF4-FFF2-40B4-BE49-F238E27FC236}">
                  <a16:creationId xmlns:a16="http://schemas.microsoft.com/office/drawing/2014/main" id="{0A9CD7F7-EA2C-42C8-8CC9-F00EAE2677EC}"/>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5F32B0FC-6530-45AD-BEB6-555372040D3D}"/>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43D07DD7-FE85-4B41-B16D-31FE43882C4B}"/>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S) 15">
              <a:extLst>
                <a:ext uri="{FF2B5EF4-FFF2-40B4-BE49-F238E27FC236}">
                  <a16:creationId xmlns:a16="http://schemas.microsoft.com/office/drawing/2014/main" id="{4AC89228-000D-43FE-8B10-66E806533A02}"/>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S) 16">
              <a:extLst>
                <a:ext uri="{FF2B5EF4-FFF2-40B4-BE49-F238E27FC236}">
                  <a16:creationId xmlns:a16="http://schemas.microsoft.com/office/drawing/2014/main" id="{4D10C63A-108E-43ED-8D81-8A03C83E429F}"/>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S) 17">
              <a:extLst>
                <a:ext uri="{FF2B5EF4-FFF2-40B4-BE49-F238E27FC236}">
                  <a16:creationId xmlns:a16="http://schemas.microsoft.com/office/drawing/2014/main" id="{708E7A2C-AED6-4879-BC5F-A92EE79E9BBC}"/>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S) 18">
              <a:extLst>
                <a:ext uri="{FF2B5EF4-FFF2-40B4-BE49-F238E27FC236}">
                  <a16:creationId xmlns:a16="http://schemas.microsoft.com/office/drawing/2014/main" id="{A60896CE-034C-46F1-A79F-CDF3BFC4FC92}"/>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F7B47AEE-EBDC-416F-856E-9BD8657BA3CF}"/>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S) 20">
              <a:extLst>
                <a:ext uri="{FF2B5EF4-FFF2-40B4-BE49-F238E27FC236}">
                  <a16:creationId xmlns:a16="http://schemas.microsoft.com/office/drawing/2014/main" id="{F759ED6A-B0A2-494E-A160-5ACC24C3F014}"/>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S) 21">
              <a:extLst>
                <a:ext uri="{FF2B5EF4-FFF2-40B4-BE49-F238E27FC236}">
                  <a16:creationId xmlns:a16="http://schemas.microsoft.com/office/drawing/2014/main" id="{5B58699F-DEDD-430C-80FE-60AED89077F6}"/>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S) 22">
              <a:extLst>
                <a:ext uri="{FF2B5EF4-FFF2-40B4-BE49-F238E27FC236}">
                  <a16:creationId xmlns:a16="http://schemas.microsoft.com/office/drawing/2014/main" id="{4300C0B9-9E3B-4677-BC2F-53EB2F7D905D}"/>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8CB0EFA1-ABB5-4BC7-A392-6EBA8D31BFBA}"/>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S) 24">
              <a:extLst>
                <a:ext uri="{FF2B5EF4-FFF2-40B4-BE49-F238E27FC236}">
                  <a16:creationId xmlns:a16="http://schemas.microsoft.com/office/drawing/2014/main" id="{F68DB692-F9E4-4EB2-A1EE-8F81B0340C73}"/>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S) 25">
              <a:extLst>
                <a:ext uri="{FF2B5EF4-FFF2-40B4-BE49-F238E27FC236}">
                  <a16:creationId xmlns:a16="http://schemas.microsoft.com/office/drawing/2014/main" id="{4934086F-B52E-4B48-ADE6-F7E603586B85}"/>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コネクタ(S) 26">
              <a:extLst>
                <a:ext uri="{FF2B5EF4-FFF2-40B4-BE49-F238E27FC236}">
                  <a16:creationId xmlns:a16="http://schemas.microsoft.com/office/drawing/2014/main" id="{727A5AD2-7594-4954-BD07-0660E642AC8F}"/>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S) 27">
              <a:extLst>
                <a:ext uri="{FF2B5EF4-FFF2-40B4-BE49-F238E27FC236}">
                  <a16:creationId xmlns:a16="http://schemas.microsoft.com/office/drawing/2014/main" id="{9B8D42CD-8746-4FCF-8B6C-1E57CB5BCA29}"/>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S) 28">
              <a:extLst>
                <a:ext uri="{FF2B5EF4-FFF2-40B4-BE49-F238E27FC236}">
                  <a16:creationId xmlns:a16="http://schemas.microsoft.com/office/drawing/2014/main" id="{0426B80E-5E13-40C5-9542-EAE4671DA1E1}"/>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S) 29">
              <a:extLst>
                <a:ext uri="{FF2B5EF4-FFF2-40B4-BE49-F238E27FC236}">
                  <a16:creationId xmlns:a16="http://schemas.microsoft.com/office/drawing/2014/main" id="{9D79A255-4580-4AA0-8302-575A116C5846}"/>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S) 30">
              <a:extLst>
                <a:ext uri="{FF2B5EF4-FFF2-40B4-BE49-F238E27FC236}">
                  <a16:creationId xmlns:a16="http://schemas.microsoft.com/office/drawing/2014/main" id="{848C53C4-B810-442C-BC9B-27DEEDF09B67}"/>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S) 31">
              <a:extLst>
                <a:ext uri="{FF2B5EF4-FFF2-40B4-BE49-F238E27FC236}">
                  <a16:creationId xmlns:a16="http://schemas.microsoft.com/office/drawing/2014/main" id="{29B1EE73-8CEF-455A-BD1F-79666415F29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S) 32">
              <a:extLst>
                <a:ext uri="{FF2B5EF4-FFF2-40B4-BE49-F238E27FC236}">
                  <a16:creationId xmlns:a16="http://schemas.microsoft.com/office/drawing/2014/main" id="{4826C8AE-E477-473D-A499-777965967D33}"/>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S) 33">
              <a:extLst>
                <a:ext uri="{FF2B5EF4-FFF2-40B4-BE49-F238E27FC236}">
                  <a16:creationId xmlns:a16="http://schemas.microsoft.com/office/drawing/2014/main" id="{07E25D3F-2A76-4087-BD89-01CDBEED020E}"/>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フローチャート:ドキュメント 8">
            <a:extLst>
              <a:ext uri="{FF2B5EF4-FFF2-40B4-BE49-F238E27FC236}">
                <a16:creationId xmlns:a16="http://schemas.microsoft.com/office/drawing/2014/main" id="{2AAB6B79-0E9F-4797-8DFA-9A437017F140}"/>
              </a:ext>
              <a:ext uri="{C183D7F6-B498-43B3-948B-1728B52AA6E4}">
                <adec:decorative xmlns:adec="http://schemas.microsoft.com/office/drawing/2017/decorative" val="1"/>
              </a:ext>
            </a:extLst>
          </p:cNvPr>
          <p:cNvSpPr/>
          <p:nvPr userDrawn="1"/>
        </p:nvSpPr>
        <p:spPr>
          <a:xfrm>
            <a:off x="-6214" y="-31894"/>
            <a:ext cx="12214827" cy="476061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36" name="タイトル 1">
            <a:extLst>
              <a:ext uri="{FF2B5EF4-FFF2-40B4-BE49-F238E27FC236}">
                <a16:creationId xmlns:a16="http://schemas.microsoft.com/office/drawing/2014/main" id="{98F8DC0C-B421-4039-8482-5135B165999D}"/>
              </a:ext>
            </a:extLst>
          </p:cNvPr>
          <p:cNvSpPr>
            <a:spLocks noGrp="1"/>
          </p:cNvSpPr>
          <p:nvPr>
            <p:ph type="title"/>
          </p:nvPr>
        </p:nvSpPr>
        <p:spPr>
          <a:xfrm>
            <a:off x="457200" y="4657856"/>
            <a:ext cx="10744186" cy="1589223"/>
          </a:xfrm>
          <a:prstGeom prst="rect">
            <a:avLst/>
          </a:prstGeom>
        </p:spPr>
        <p:txBody>
          <a:bodyPr rtlCol="0" anchor="ctr">
            <a:normAutofit/>
          </a:bodyPr>
          <a:lstStyle>
            <a:lvl1pPr>
              <a:defRPr sz="4400">
                <a:latin typeface="Meiryo UI" panose="020B0604030504040204" pitchFamily="50" charset="-128"/>
                <a:ea typeface="Meiryo UI" panose="020B0604030504040204" pitchFamily="50" charset="-128"/>
              </a:defRPr>
            </a:lvl1pPr>
          </a:lstStyle>
          <a:p>
            <a:pPr rtl="0">
              <a:lnSpc>
                <a:spcPct val="110000"/>
              </a:lnSpc>
            </a:pPr>
            <a:r>
              <a:rPr lang="ja-JP" altLang="en-US" noProof="0">
                <a:solidFill>
                  <a:srgbClr val="FFFFFF"/>
                </a:solidFill>
              </a:rPr>
              <a:t>マスター タイトルの書式設定</a:t>
            </a:r>
            <a:endParaRPr lang="ja-JP" altLang="en-US" noProof="0">
              <a:solidFill>
                <a:srgbClr val="FFFFFF"/>
              </a:solidFill>
              <a:cs typeface="Posterama" panose="020B0504020200020000" pitchFamily="34" charset="0"/>
            </a:endParaRPr>
          </a:p>
        </p:txBody>
      </p:sp>
      <p:sp>
        <p:nvSpPr>
          <p:cNvPr id="37" name="日付プレースホルダー 3">
            <a:extLst>
              <a:ext uri="{FF2B5EF4-FFF2-40B4-BE49-F238E27FC236}">
                <a16:creationId xmlns:a16="http://schemas.microsoft.com/office/drawing/2014/main" id="{00C6B4A2-DB23-481A-87BC-CFF3992EA686}"/>
              </a:ext>
            </a:extLst>
          </p:cNvPr>
          <p:cNvSpPr>
            <a:spLocks noGrp="1"/>
          </p:cNvSpPr>
          <p:nvPr>
            <p:ph type="dt" sz="half" idx="10"/>
          </p:nvPr>
        </p:nvSpPr>
        <p:spPr>
          <a:xfrm>
            <a:off x="457200" y="6324600"/>
            <a:ext cx="2560220" cy="365125"/>
          </a:xfrm>
          <a:prstGeom prst="rect">
            <a:avLst/>
          </a:prstGeom>
        </p:spPr>
        <p:txBody>
          <a:bodyPr rtlCol="0" anchor="ctr"/>
          <a:lstStyle>
            <a:lvl1pPr>
              <a:defRPr sz="900" spc="150" baseline="0">
                <a:solidFill>
                  <a:schemeClr val="bg1"/>
                </a:solidFill>
                <a:latin typeface="Meiryo UI" panose="020B0604030504040204" pitchFamily="50" charset="-128"/>
                <a:ea typeface="Meiryo UI" panose="020B0604030504040204" pitchFamily="50" charset="-128"/>
              </a:defRPr>
            </a:lvl1pPr>
          </a:lstStyle>
          <a:p>
            <a:r>
              <a:rPr lang="en-US" altLang="ja-JP"/>
              <a:t>20XX/2/2</a:t>
            </a:r>
            <a:endParaRPr lang="ja-JP" altLang="en-US">
              <a:latin typeface="Meiryo UI" panose="020B0604030504040204" pitchFamily="50" charset="-128"/>
              <a:ea typeface="Meiryo UI" panose="020B0604030504040204" pitchFamily="50" charset="-128"/>
            </a:endParaRPr>
          </a:p>
        </p:txBody>
      </p:sp>
      <p:sp>
        <p:nvSpPr>
          <p:cNvPr id="38" name="フッター プレースホルダー 4">
            <a:extLst>
              <a:ext uri="{FF2B5EF4-FFF2-40B4-BE49-F238E27FC236}">
                <a16:creationId xmlns:a16="http://schemas.microsoft.com/office/drawing/2014/main" id="{209EAA56-735E-4FAE-88DA-398D6B3EEFC6}"/>
              </a:ext>
            </a:extLst>
          </p:cNvPr>
          <p:cNvSpPr>
            <a:spLocks noGrp="1"/>
          </p:cNvSpPr>
          <p:nvPr>
            <p:ph type="ftr" sz="quarter" idx="11"/>
          </p:nvPr>
        </p:nvSpPr>
        <p:spPr>
          <a:xfrm>
            <a:off x="4200861" y="6319838"/>
            <a:ext cx="3982781" cy="365125"/>
          </a:xfrm>
          <a:prstGeom prst="rect">
            <a:avLst/>
          </a:prstGeom>
        </p:spPr>
        <p:txBody>
          <a:bodyPr rtlCol="0" anchor="ctr"/>
          <a:lstStyle>
            <a:lvl1pPr algn="ctr">
              <a:defRPr sz="900" spc="150" baseline="0">
                <a:solidFill>
                  <a:schemeClr val="bg1"/>
                </a:solidFill>
                <a:latin typeface="Meiryo UI" panose="020B0604030504040204" pitchFamily="50" charset="-128"/>
                <a:ea typeface="Meiryo UI" panose="020B0604030504040204" pitchFamily="50" charset="-128"/>
              </a:defRPr>
            </a:lvl1pPr>
          </a:lstStyle>
          <a:p>
            <a:r>
              <a:rPr lang="ja-JP" altLang="en-US"/>
              <a:t>プレゼンテーションのタイトル</a:t>
            </a:r>
            <a:endParaRPr lang="ja-JP" altLang="en-US">
              <a:latin typeface="Meiryo UI" panose="020B0604030504040204" pitchFamily="50" charset="-128"/>
              <a:ea typeface="Meiryo UI" panose="020B0604030504040204" pitchFamily="50" charset="-128"/>
            </a:endParaRPr>
          </a:p>
        </p:txBody>
      </p:sp>
      <p:sp>
        <p:nvSpPr>
          <p:cNvPr id="39" name="スライド番号プレースホルダー 5">
            <a:extLst>
              <a:ext uri="{FF2B5EF4-FFF2-40B4-BE49-F238E27FC236}">
                <a16:creationId xmlns:a16="http://schemas.microsoft.com/office/drawing/2014/main" id="{AF69C6C1-6449-4CEB-BD22-FA54483121CD}"/>
              </a:ext>
            </a:extLst>
          </p:cNvPr>
          <p:cNvSpPr>
            <a:spLocks noGrp="1"/>
          </p:cNvSpPr>
          <p:nvPr>
            <p:ph type="sldNum" sz="quarter" idx="12"/>
          </p:nvPr>
        </p:nvSpPr>
        <p:spPr>
          <a:xfrm>
            <a:off x="11190806" y="6324600"/>
            <a:ext cx="799078" cy="365125"/>
          </a:xfrm>
          <a:prstGeom prst="rect">
            <a:avLst/>
          </a:prstGeom>
        </p:spPr>
        <p:txBody>
          <a:bodyPr rtlCol="0" anchor="ctr"/>
          <a:lstStyle>
            <a:lvl1pPr algn="ctr">
              <a:defRPr sz="900" spc="150" baseline="0">
                <a:solidFill>
                  <a:schemeClr val="bg1"/>
                </a:solidFill>
                <a:latin typeface="Meiryo UI" panose="020B0604030504040204" pitchFamily="50" charset="-128"/>
                <a:ea typeface="Meiryo UI" panose="020B0604030504040204" pitchFamily="50" charset="-128"/>
              </a:defRPr>
            </a:lvl1pPr>
          </a:lstStyle>
          <a:p>
            <a:fld id="{11A71338-8BA2-4C79-A6C5-5A8E30081D0C}" type="slidenum">
              <a:rPr lang="en-US" altLang="ja-JP" smtClean="0"/>
              <a:pPr/>
              <a:t>‹#›</a:t>
            </a:fld>
            <a:endParaRPr lang="ja-JP" altLang="en-US">
              <a:latin typeface="Meiryo UI" panose="020B0604030504040204" pitchFamily="50" charset="-128"/>
              <a:ea typeface="Meiryo UI" panose="020B0604030504040204" pitchFamily="50" charset="-128"/>
            </a:endParaRPr>
          </a:p>
        </p:txBody>
      </p:sp>
      <p:sp>
        <p:nvSpPr>
          <p:cNvPr id="41" name="コンテンツ プレースホルダー 37">
            <a:extLst>
              <a:ext uri="{FF2B5EF4-FFF2-40B4-BE49-F238E27FC236}">
                <a16:creationId xmlns:a16="http://schemas.microsoft.com/office/drawing/2014/main" id="{E3F944C7-0E33-4C9B-9544-26D03DD5ECE8}"/>
              </a:ext>
            </a:extLst>
          </p:cNvPr>
          <p:cNvSpPr>
            <a:spLocks noGrp="1"/>
          </p:cNvSpPr>
          <p:nvPr>
            <p:ph sz="quarter" idx="13" hasCustomPrompt="1"/>
          </p:nvPr>
        </p:nvSpPr>
        <p:spPr>
          <a:xfrm>
            <a:off x="516303" y="243154"/>
            <a:ext cx="11156556" cy="3776486"/>
          </a:xfrm>
          <a:prstGeom prst="rect">
            <a:avLst/>
          </a:prstGeom>
        </p:spPr>
        <p:txBody>
          <a:bodyPr rtlCol="0"/>
          <a:lstStyle>
            <a:lvl1pPr marL="0" indent="0">
              <a:buNone/>
              <a:defRPr sz="2000">
                <a:solidFill>
                  <a:schemeClr val="tx1"/>
                </a:solidFill>
                <a:latin typeface="Meiryo UI" panose="020B0604030504040204" pitchFamily="50" charset="-128"/>
                <a:ea typeface="Meiryo UI" panose="020B0604030504040204" pitchFamily="50" charset="-128"/>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rtl="0"/>
            <a:r>
              <a:rPr lang="ja-JP" altLang="en-US" noProof="0"/>
              <a:t>クリックしてコンテンツを追加</a:t>
            </a:r>
          </a:p>
        </p:txBody>
      </p:sp>
    </p:spTree>
    <p:extLst>
      <p:ext uri="{BB962C8B-B14F-4D97-AF65-F5344CB8AC3E}">
        <p14:creationId xmlns:p14="http://schemas.microsoft.com/office/powerpoint/2010/main" val="42339483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事例コンテンツの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i="0">
                <a:latin typeface="Meiryo UI" panose="020B0604030504040204" pitchFamily="50" charset="-128"/>
                <a:ea typeface="Meiryo UI" panose="020B0604030504040204" pitchFamily="50" charset="-128"/>
              </a:defRPr>
            </a:lvl1pPr>
          </a:lstStyle>
          <a:p>
            <a:pPr rtl="0"/>
            <a:r>
              <a:rPr lang="ja-JP" altLang="en-US" noProof="0" dirty="0"/>
              <a:t>事例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10435786" y="1375202"/>
            <a:ext cx="1745852" cy="100800"/>
            <a:chOff x="681971" y="3240138"/>
            <a:chExt cx="1090057" cy="100800"/>
          </a:xfrm>
        </p:grpSpPr>
        <p:cxnSp>
          <p:nvCxnSpPr>
            <p:cNvPr id="12" name="直線​​コネクタ(S) 11">
              <a:extLst>
                <a:ext uri="{FF2B5EF4-FFF2-40B4-BE49-F238E27FC236}">
                  <a16:creationId xmlns:a16="http://schemas.microsoft.com/office/drawing/2014/main" id="{370B72A7-B625-48B8-88E6-BCE2A4DD531E}"/>
                </a:ext>
              </a:extLst>
            </p:cNvPr>
            <p:cNvCxnSpPr>
              <a:cxnSpLocks/>
            </p:cNvCxnSpPr>
            <p:nvPr userDrawn="1"/>
          </p:nvCxnSpPr>
          <p:spPr>
            <a:xfrm>
              <a:off x="681971" y="3290538"/>
              <a:ext cx="105643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1706304"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40" name="テキスト プレースホルダー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顧客の役職</a:t>
            </a:r>
          </a:p>
        </p:txBody>
      </p:sp>
      <p:sp>
        <p:nvSpPr>
          <p:cNvPr id="41" name="テキスト プレースホルダー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マスターの編集</a:t>
            </a:r>
            <a:br>
              <a:rPr lang="ja-JP" altLang="en-US" noProof="0" dirty="0"/>
            </a:br>
            <a:r>
              <a:rPr lang="ja-JP" altLang="en-US" noProof="0" dirty="0"/>
              <a:t>テキスト</a:t>
            </a:r>
          </a:p>
        </p:txBody>
      </p:sp>
      <p:sp>
        <p:nvSpPr>
          <p:cNvPr id="42" name="図プレースホルダー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43" name="直線​​コネクタ(S)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i="0">
                <a:solidFill>
                  <a:schemeClr val="tx2"/>
                </a:solidFill>
                <a:latin typeface="Meiryo UI" panose="020B0604030504040204" pitchFamily="50" charset="-128"/>
                <a:ea typeface="Meiryo UI" panose="020B0604030504040204" pitchFamily="50" charset="-128"/>
              </a:defRPr>
            </a:lvl1pPr>
          </a:lstStyle>
          <a:p>
            <a:pPr lvl="0" rtl="0"/>
            <a:r>
              <a:rPr lang="ja-JP" altLang="en-US" noProof="0"/>
              <a:t>マスター テキストの書式設定</a:t>
            </a:r>
          </a:p>
        </p:txBody>
      </p:sp>
      <p:sp>
        <p:nvSpPr>
          <p:cNvPr id="24" name="円/楕円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8" name="テキスト プレースホルダー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顧客の役職</a:t>
            </a:r>
          </a:p>
        </p:txBody>
      </p:sp>
      <p:sp>
        <p:nvSpPr>
          <p:cNvPr id="59" name="テキスト プレースホルダー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マスターの編集</a:t>
            </a:r>
            <a:br>
              <a:rPr lang="ja-JP" altLang="en-US" noProof="0" dirty="0"/>
            </a:br>
            <a:r>
              <a:rPr lang="ja-JP" altLang="en-US" noProof="0" dirty="0"/>
              <a:t>テキスト</a:t>
            </a:r>
          </a:p>
        </p:txBody>
      </p:sp>
      <p:sp>
        <p:nvSpPr>
          <p:cNvPr id="60" name="図プレースホルダー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61" name="直線​​コネクタ(S)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テキスト プレースホルダー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i="0">
                <a:solidFill>
                  <a:schemeClr val="tx2"/>
                </a:solidFill>
                <a:latin typeface="Meiryo UI" panose="020B0604030504040204" pitchFamily="50" charset="-128"/>
                <a:ea typeface="Meiryo UI" panose="020B0604030504040204" pitchFamily="50" charset="-128"/>
              </a:defRPr>
            </a:lvl1pPr>
          </a:lstStyle>
          <a:p>
            <a:pPr lvl="0" rtl="0"/>
            <a:r>
              <a:rPr lang="ja-JP" altLang="en-US" noProof="0"/>
              <a:t>マスター テキストの書式設定</a:t>
            </a:r>
          </a:p>
        </p:txBody>
      </p:sp>
      <p:sp>
        <p:nvSpPr>
          <p:cNvPr id="63" name="円/楕円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64" name="テキスト プレースホルダー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顧客の役職</a:t>
            </a:r>
          </a:p>
        </p:txBody>
      </p:sp>
      <p:sp>
        <p:nvSpPr>
          <p:cNvPr id="65" name="テキスト プレースホルダー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i="0">
                <a:solidFill>
                  <a:schemeClr val="bg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マスターの編集</a:t>
            </a:r>
            <a:br>
              <a:rPr lang="ja-JP" altLang="en-US" noProof="0" dirty="0"/>
            </a:br>
            <a:r>
              <a:rPr lang="ja-JP" altLang="en-US" noProof="0" dirty="0"/>
              <a:t>テキスト</a:t>
            </a:r>
          </a:p>
        </p:txBody>
      </p:sp>
      <p:sp>
        <p:nvSpPr>
          <p:cNvPr id="66" name="図プレースホルダー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cxnSp>
        <p:nvCxnSpPr>
          <p:cNvPr id="67" name="直線​​コネクタ(S)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テキスト プレースホルダー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i="0">
                <a:solidFill>
                  <a:schemeClr val="tx2"/>
                </a:solidFill>
                <a:latin typeface="Meiryo UI" panose="020B0604030504040204" pitchFamily="50" charset="-128"/>
                <a:ea typeface="Meiryo UI" panose="020B0604030504040204" pitchFamily="50" charset="-128"/>
              </a:defRPr>
            </a:lvl1pPr>
          </a:lstStyle>
          <a:p>
            <a:pPr lvl="0" rtl="0"/>
            <a:r>
              <a:rPr lang="ja-JP" altLang="en-US" noProof="0"/>
              <a:t>マスター テキストの書式設定</a:t>
            </a:r>
          </a:p>
        </p:txBody>
      </p:sp>
      <p:sp>
        <p:nvSpPr>
          <p:cNvPr id="69" name="円/楕円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71022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導入事例コンテンツのレイアウト">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i="0">
                <a:latin typeface="Meiryo UI" panose="020B0604030504040204" pitchFamily="50" charset="-128"/>
                <a:ea typeface="Meiryo UI" panose="020B0604030504040204" pitchFamily="50" charset="-128"/>
              </a:defRPr>
            </a:lvl1pPr>
          </a:lstStyle>
          <a:p>
            <a:pPr rtl="0"/>
            <a:r>
              <a:rPr lang="ja-JP" altLang="en-US" noProof="0" dirty="0"/>
              <a:t>導入事例</a:t>
            </a:r>
          </a:p>
        </p:txBody>
      </p:sp>
      <p:sp>
        <p:nvSpPr>
          <p:cNvPr id="3" name="テキスト プレースホルダー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4" name="日付プレースホルダー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11" name="図プレースホルダー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5" name="グループ 14">
            <a:extLst>
              <a:ext uri="{FF2B5EF4-FFF2-40B4-BE49-F238E27FC236}">
                <a16:creationId xmlns:a16="http://schemas.microsoft.com/office/drawing/2014/main" id="{B7317392-EF87-4050-8BBE-32F74B0CF15A}"/>
              </a:ext>
            </a:extLst>
          </p:cNvPr>
          <p:cNvGrpSpPr/>
          <p:nvPr userDrawn="1"/>
        </p:nvGrpSpPr>
        <p:grpSpPr>
          <a:xfrm>
            <a:off x="0" y="3319328"/>
            <a:ext cx="2683054" cy="100800"/>
            <a:chOff x="-1228304" y="3240138"/>
            <a:chExt cx="2683054" cy="100800"/>
          </a:xfrm>
        </p:grpSpPr>
        <p:cxnSp>
          <p:nvCxnSpPr>
            <p:cNvPr id="13" name="直線​​コネクタ(S)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262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1BBC5D9C-B8FB-455B-9398-36DB21F2765E}"/>
                </a:ext>
              </a:extLst>
            </p:cNvPr>
            <p:cNvSpPr/>
            <p:nvPr userDrawn="1"/>
          </p:nvSpPr>
          <p:spPr>
            <a:xfrm>
              <a:off x="135395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7" name="円/楕円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20" name="直線​​コネクタ(S)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プレースホルダー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8" name="テキスト プレースホルダー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Tree>
    <p:extLst>
      <p:ext uri="{BB962C8B-B14F-4D97-AF65-F5344CB8AC3E}">
        <p14:creationId xmlns:p14="http://schemas.microsoft.com/office/powerpoint/2010/main" val="13514956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携帯電話とコンテンツのレイアウト">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5" name="日付プレースホルダー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dirty="0"/>
              <a:t>20XX/MM/DD</a:t>
            </a:r>
            <a:endParaRPr lang="ja-JP" altLang="en-US" dirty="0"/>
          </a:p>
        </p:txBody>
      </p:sp>
      <p:sp>
        <p:nvSpPr>
          <p:cNvPr id="6" name="フッター プレースホルダー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7" name="スライド番号プレースホルダー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i="0">
                <a:latin typeface="Meiryo UI" panose="020B0604030504040204" pitchFamily="50" charset="-128"/>
                <a:ea typeface="Meiryo UI" panose="020B0604030504040204" pitchFamily="50" charset="-128"/>
              </a:defRPr>
            </a:lvl1pPr>
          </a:lstStyle>
          <a:p>
            <a:pPr rtl="0"/>
            <a:r>
              <a:rPr lang="ja-JP" altLang="en-US" noProof="0" dirty="0"/>
              <a:t>クリックしてタイトルを編集する</a:t>
            </a:r>
          </a:p>
        </p:txBody>
      </p:sp>
      <p:sp>
        <p:nvSpPr>
          <p:cNvPr id="9" name="テキスト プレースホルダー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i="0">
                <a:solidFill>
                  <a:schemeClr val="tx1"/>
                </a:solidFill>
                <a:latin typeface="Meiryo UI" panose="020B0604030504040204" pitchFamily="50" charset="-128"/>
                <a:ea typeface="Meiryo UI" panose="020B0604030504040204" pitchFamily="50" charset="-128"/>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10" name="図プレースホルダー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11" name="グループ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直線​​コネクタ(S)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円/楕円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cxnSp>
        <p:nvCxnSpPr>
          <p:cNvPr id="17" name="直線​​コネクタ(S)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円/楕円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9" name="直線​​コネクタ(S)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円/楕円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3" name="テキスト プレースホルダー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i="0">
                <a:solidFill>
                  <a:schemeClr val="tx2"/>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dirty="0"/>
              <a:t>マスター テキストのスタイルを編集する</a:t>
            </a:r>
          </a:p>
        </p:txBody>
      </p:sp>
      <p:sp>
        <p:nvSpPr>
          <p:cNvPr id="3" name="長方形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1" name="図プレースホルダー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22" name="図プレースホルダー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Tree>
    <p:extLst>
      <p:ext uri="{BB962C8B-B14F-4D97-AF65-F5344CB8AC3E}">
        <p14:creationId xmlns:p14="http://schemas.microsoft.com/office/powerpoint/2010/main" val="137815200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マニュアル">
    <p:spTree>
      <p:nvGrpSpPr>
        <p:cNvPr id="1" name=""/>
        <p:cNvGrpSpPr/>
        <p:nvPr/>
      </p:nvGrpSpPr>
      <p:grpSpPr>
        <a:xfrm>
          <a:off x="0" y="0"/>
          <a:ext cx="0" cy="0"/>
          <a:chOff x="0" y="0"/>
          <a:chExt cx="0" cy="0"/>
        </a:xfrm>
      </p:grpSpPr>
      <p:sp>
        <p:nvSpPr>
          <p:cNvPr id="35" name="長方形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1" name="テキスト プレースホルダー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22" name="テキスト プレースホルダー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i="0" kern="1200" dirty="0">
                <a:solidFill>
                  <a:schemeClr val="bg2"/>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dirty="0"/>
              <a:t>マスター テキスト</a:t>
            </a:r>
            <a:br>
              <a:rPr lang="ja-JP" altLang="en-US" noProof="0" dirty="0"/>
            </a:br>
            <a:r>
              <a:rPr lang="ja-JP" altLang="en-US" noProof="0" dirty="0"/>
              <a:t>スタイル</a:t>
            </a:r>
          </a:p>
        </p:txBody>
      </p:sp>
      <p:sp>
        <p:nvSpPr>
          <p:cNvPr id="23" name="テキスト プレースホルダー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ja-JP" altLang="en-US" noProof="0"/>
              <a:t>マスター テキストの書式設定</a:t>
            </a:r>
          </a:p>
        </p:txBody>
      </p:sp>
      <p:sp>
        <p:nvSpPr>
          <p:cNvPr id="24" name="図プレースホルダー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i="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25" name="図プレースホルダー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i="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26" name="テキスト プレースホルダー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ja-JP" altLang="en-US" noProof="0"/>
              <a:t>マスター テキストの書式設定</a:t>
            </a:r>
          </a:p>
        </p:txBody>
      </p:sp>
      <p:sp>
        <p:nvSpPr>
          <p:cNvPr id="27" name="テキスト プレースホルダー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i="0" kern="1200" dirty="0">
                <a:solidFill>
                  <a:schemeClr val="bg2"/>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dirty="0"/>
              <a:t>マスター テキスト</a:t>
            </a:r>
            <a:br>
              <a:rPr lang="ja-JP" altLang="en-US" noProof="0" dirty="0"/>
            </a:br>
            <a:r>
              <a:rPr lang="ja-JP" altLang="en-US" noProof="0" dirty="0"/>
              <a:t>スタイル</a:t>
            </a:r>
          </a:p>
        </p:txBody>
      </p:sp>
      <p:sp>
        <p:nvSpPr>
          <p:cNvPr id="28" name="図プレースホルダー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i="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29" name="テキスト プレースホルダー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ja-JP" altLang="en-US" noProof="0"/>
              <a:t>マスター テキストの書式設定</a:t>
            </a:r>
          </a:p>
        </p:txBody>
      </p:sp>
      <p:sp>
        <p:nvSpPr>
          <p:cNvPr id="30" name="テキスト プレースホルダー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i="0" kern="1200" dirty="0">
                <a:solidFill>
                  <a:schemeClr val="bg2"/>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dirty="0"/>
              <a:t>マスター テキスト</a:t>
            </a:r>
            <a:br>
              <a:rPr lang="ja-JP" altLang="en-US" noProof="0" dirty="0"/>
            </a:br>
            <a:r>
              <a:rPr lang="ja-JP" altLang="en-US" noProof="0" dirty="0"/>
              <a:t>スタイル</a:t>
            </a:r>
          </a:p>
        </p:txBody>
      </p:sp>
      <p:sp>
        <p:nvSpPr>
          <p:cNvPr id="32" name="テキスト プレースホルダー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ja-JP" altLang="en-US" noProof="0"/>
              <a:t>マスター テキストの書式設定</a:t>
            </a:r>
          </a:p>
        </p:txBody>
      </p:sp>
      <p:sp>
        <p:nvSpPr>
          <p:cNvPr id="33" name="テキスト プレースホルダー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ja-JP" altLang="en-US" noProof="0"/>
              <a:t>マスター テキストの書式設定</a:t>
            </a:r>
          </a:p>
        </p:txBody>
      </p:sp>
      <p:sp>
        <p:nvSpPr>
          <p:cNvPr id="34" name="テキスト プレースホルダー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i="0">
                <a:ln>
                  <a:solidFill>
                    <a:schemeClr val="tx1"/>
                  </a:solidFill>
                </a:ln>
                <a:noFill/>
                <a:latin typeface="Meiryo UI" panose="020B0604030504040204" pitchFamily="50" charset="-128"/>
                <a:ea typeface="Meiryo UI" panose="020B0604030504040204" pitchFamily="50" charset="-128"/>
                <a:cs typeface="Tahoma" panose="020B0604030504040204" pitchFamily="34" charset="0"/>
              </a:defRPr>
            </a:lvl1pPr>
          </a:lstStyle>
          <a:p>
            <a:pPr lvl="0" rtl="0"/>
            <a:r>
              <a:rPr lang="en-US" altLang="ja-JP" noProof="0" dirty="0"/>
              <a:t>1</a:t>
            </a:r>
            <a:endParaRPr lang="ja-JP" altLang="en-US" noProof="0" dirty="0"/>
          </a:p>
        </p:txBody>
      </p:sp>
      <p:sp>
        <p:nvSpPr>
          <p:cNvPr id="36" name="テキスト プレースホルダー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i="0" kern="1200" dirty="0">
                <a:ln>
                  <a:solidFill>
                    <a:schemeClr val="tx1"/>
                  </a:solidFill>
                </a:ln>
                <a:noFill/>
                <a:latin typeface="Meiryo UI" panose="020B0604030504040204" pitchFamily="50" charset="-128"/>
                <a:ea typeface="Meiryo UI" panose="020B0604030504040204" pitchFamily="50" charset="-128"/>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ja-JP" noProof="0" dirty="0"/>
              <a:t>1</a:t>
            </a:r>
            <a:endParaRPr lang="ja-JP" altLang="en-US" noProof="0" dirty="0"/>
          </a:p>
        </p:txBody>
      </p:sp>
      <p:sp>
        <p:nvSpPr>
          <p:cNvPr id="37" name="テキスト プレースホルダー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i="0" kern="1200" dirty="0">
                <a:ln>
                  <a:solidFill>
                    <a:schemeClr val="tx1"/>
                  </a:solidFill>
                </a:ln>
                <a:noFill/>
                <a:latin typeface="Meiryo UI" panose="020B0604030504040204" pitchFamily="50" charset="-128"/>
                <a:ea typeface="Meiryo UI" panose="020B0604030504040204" pitchFamily="50" charset="-128"/>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ja-JP" noProof="0" dirty="0"/>
              <a:t>1</a:t>
            </a:r>
            <a:endParaRPr lang="ja-JP" altLang="en-US" noProof="0" dirty="0"/>
          </a:p>
        </p:txBody>
      </p:sp>
      <p:sp>
        <p:nvSpPr>
          <p:cNvPr id="40" name="テキスト プレースホルダー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eiryo UI" panose="020B0604030504040204" pitchFamily="50" charset="-128"/>
                <a:ea typeface="Meiryo UI" panose="020B0604030504040204" pitchFamily="50" charset="-128"/>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38" name="タイトル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i="0" kern="1200" dirty="0">
                <a:solidFill>
                  <a:schemeClr val="bg2"/>
                </a:solidFill>
                <a:latin typeface="Meiryo UI" panose="020B0604030504040204" pitchFamily="50" charset="-128"/>
                <a:ea typeface="Meiryo UI" panose="020B0604030504040204" pitchFamily="50" charset="-128"/>
                <a:cs typeface="+mj-cs"/>
              </a:defRPr>
            </a:lvl1pPr>
          </a:lstStyle>
          <a:p>
            <a:pPr rtl="0"/>
            <a:r>
              <a:rPr lang="ja-JP" altLang="en-US" noProof="0" dirty="0"/>
              <a:t>このテンプレートの使用方法</a:t>
            </a:r>
          </a:p>
        </p:txBody>
      </p:sp>
      <p:sp>
        <p:nvSpPr>
          <p:cNvPr id="41" name="図プレースホルダー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i="0">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31" name="グループ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直線​​コネクタ(S)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6204702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i="0">
                <a:latin typeface="Meiryo UI" panose="020B0604030504040204" pitchFamily="50" charset="-128"/>
                <a:ea typeface="Meiryo UI" panose="020B0604030504040204" pitchFamily="50" charset="-128"/>
              </a:defRPr>
            </a:lvl1pPr>
          </a:lstStyle>
          <a:p>
            <a:pPr rtl="0"/>
            <a:r>
              <a:rPr lang="ja-JP" altLang="en-US" noProof="0" dirty="0"/>
              <a:t>マスター タイトルの書式設定</a:t>
            </a:r>
          </a:p>
        </p:txBody>
      </p:sp>
      <p:sp>
        <p:nvSpPr>
          <p:cNvPr id="4" name="日付プレースホルダー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7" name="長方形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i="0">
                <a:latin typeface="Meiryo UI" panose="020B0604030504040204" pitchFamily="50" charset="-128"/>
                <a:ea typeface="Meiryo UI" panose="020B0604030504040204" pitchFamily="50" charset="-128"/>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endParaRPr lang="ja-JP" altLang="en-US" noProof="0" dirty="0"/>
          </a:p>
        </p:txBody>
      </p:sp>
      <p:grpSp>
        <p:nvGrpSpPr>
          <p:cNvPr id="15" name="グループ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円/楕円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3" name="直線​​コネクタ(S)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円/楕円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grpSp>
      <p:grpSp>
        <p:nvGrpSpPr>
          <p:cNvPr id="16" name="グループ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円/楕円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13029165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i="0">
                <a:latin typeface="Meiryo UI" panose="020B0604030504040204" pitchFamily="50" charset="-128"/>
                <a:ea typeface="Meiryo UI" panose="020B0604030504040204" pitchFamily="50" charset="-128"/>
              </a:defRPr>
            </a:lvl1pPr>
          </a:lstStyle>
          <a:p>
            <a:pPr rtl="0"/>
            <a:r>
              <a:rPr lang="ja-JP" altLang="en-US" noProof="0" dirty="0"/>
              <a:t>ピッチ</a:t>
            </a:r>
            <a:br>
              <a:rPr lang="ja-JP" altLang="en-US" noProof="0" dirty="0"/>
            </a:br>
            <a:r>
              <a:rPr lang="ja-JP" altLang="en-US" noProof="0" dirty="0"/>
              <a:t>デッキ</a:t>
            </a:r>
            <a:br>
              <a:rPr lang="ja-JP" altLang="en-US" noProof="0" dirty="0"/>
            </a:br>
            <a:r>
              <a:rPr lang="ja-JP" altLang="en-US" noProof="0" dirty="0"/>
              <a:t>タイトル</a:t>
            </a:r>
          </a:p>
        </p:txBody>
      </p:sp>
      <p:sp>
        <p:nvSpPr>
          <p:cNvPr id="4" name="日付プレースホルダー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grpSp>
        <p:nvGrpSpPr>
          <p:cNvPr id="9" name="グループ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円/楕円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1" name="直線​​コネクタ(S)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円/楕円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grpSp>
      <p:grpSp>
        <p:nvGrpSpPr>
          <p:cNvPr id="13" name="グループ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円/楕円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5" name="直線​​コネクタ(S)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円/楕円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grpSp>
      <p:sp>
        <p:nvSpPr>
          <p:cNvPr id="17" name="サブタイトル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i="0">
                <a:latin typeface="Meiryo UI" panose="020B0604030504040204" pitchFamily="50" charset="-128"/>
                <a:ea typeface="Meiryo UI" panose="020B0604030504040204" pitchFamily="50" charset="-128"/>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endParaRPr lang="ja-JP" altLang="en-US" noProof="0" dirty="0"/>
          </a:p>
        </p:txBody>
      </p:sp>
    </p:spTree>
    <p:extLst>
      <p:ext uri="{BB962C8B-B14F-4D97-AF65-F5344CB8AC3E}">
        <p14:creationId xmlns:p14="http://schemas.microsoft.com/office/powerpoint/2010/main" val="1464158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lvl1pPr>
              <a:defRPr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4" name="フッター プレースホルダー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5" name="スライド番号プレースホルダー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6" name="コンテンツ プレースホルダー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i="0">
                <a:solidFill>
                  <a:schemeClr val="bg2"/>
                </a:solidFill>
                <a:latin typeface="Meiryo UI" panose="020B0604030504040204" pitchFamily="50" charset="-128"/>
                <a:ea typeface="Meiryo UI" panose="020B0604030504040204" pitchFamily="50" charset="-128"/>
              </a:defRPr>
            </a:lvl1pPr>
            <a:lvl2pPr>
              <a:defRPr i="0">
                <a:solidFill>
                  <a:schemeClr val="bg2"/>
                </a:solidFill>
                <a:latin typeface="Meiryo UI" panose="020B0604030504040204" pitchFamily="50" charset="-128"/>
                <a:ea typeface="Meiryo UI" panose="020B0604030504040204" pitchFamily="50" charset="-128"/>
              </a:defRPr>
            </a:lvl2pPr>
            <a:lvl3pPr>
              <a:defRPr i="0">
                <a:solidFill>
                  <a:schemeClr val="bg2"/>
                </a:solidFill>
                <a:latin typeface="Meiryo UI" panose="020B0604030504040204" pitchFamily="50" charset="-128"/>
                <a:ea typeface="Meiryo UI" panose="020B0604030504040204" pitchFamily="50" charset="-128"/>
              </a:defRPr>
            </a:lvl3pPr>
            <a:lvl4pPr>
              <a:defRPr i="0">
                <a:solidFill>
                  <a:schemeClr val="bg2"/>
                </a:solidFill>
                <a:latin typeface="Meiryo UI" panose="020B0604030504040204" pitchFamily="50" charset="-128"/>
                <a:ea typeface="Meiryo UI" panose="020B0604030504040204" pitchFamily="50" charset="-128"/>
              </a:defRPr>
            </a:lvl4pPr>
            <a:lvl5pPr>
              <a:defRPr i="0">
                <a:solidFill>
                  <a:schemeClr val="bg2"/>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9093810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段組">
    <p:spTree>
      <p:nvGrpSpPr>
        <p:cNvPr id="1" name=""/>
        <p:cNvGrpSpPr/>
        <p:nvPr/>
      </p:nvGrpSpPr>
      <p:grpSpPr>
        <a:xfrm>
          <a:off x="0" y="0"/>
          <a:ext cx="0" cy="0"/>
          <a:chOff x="0" y="0"/>
          <a:chExt cx="0" cy="0"/>
        </a:xfrm>
      </p:grpSpPr>
      <p:sp>
        <p:nvSpPr>
          <p:cNvPr id="9" name="長方形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lvl1pPr>
              <a:defRPr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4" name="フッター プレースホルダー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5" name="スライド番号プレースホルダー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7" name="コンテンツ プレースホルダー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i="0">
                <a:solidFill>
                  <a:schemeClr val="bg2"/>
                </a:solidFill>
                <a:latin typeface="Meiryo UI" panose="020B0604030504040204" pitchFamily="50" charset="-128"/>
                <a:ea typeface="Meiryo UI" panose="020B0604030504040204" pitchFamily="50" charset="-128"/>
              </a:defRPr>
            </a:lvl1pPr>
            <a:lvl2pPr>
              <a:defRPr sz="1800" i="0">
                <a:solidFill>
                  <a:schemeClr val="bg2"/>
                </a:solidFill>
                <a:latin typeface="Meiryo UI" panose="020B0604030504040204" pitchFamily="50" charset="-128"/>
                <a:ea typeface="Meiryo UI" panose="020B0604030504040204" pitchFamily="50" charset="-128"/>
              </a:defRPr>
            </a:lvl2pPr>
            <a:lvl3pPr>
              <a:defRPr sz="1600" i="0">
                <a:solidFill>
                  <a:schemeClr val="bg2"/>
                </a:solidFill>
                <a:latin typeface="Meiryo UI" panose="020B0604030504040204" pitchFamily="50" charset="-128"/>
                <a:ea typeface="Meiryo UI" panose="020B0604030504040204" pitchFamily="50" charset="-128"/>
              </a:defRPr>
            </a:lvl3pPr>
            <a:lvl4pPr>
              <a:defRPr sz="1400" i="0">
                <a:solidFill>
                  <a:schemeClr val="bg2"/>
                </a:solidFill>
                <a:latin typeface="Meiryo UI" panose="020B0604030504040204" pitchFamily="50" charset="-128"/>
                <a:ea typeface="Meiryo UI" panose="020B0604030504040204" pitchFamily="50" charset="-128"/>
              </a:defRPr>
            </a:lvl4pPr>
            <a:lvl5pPr>
              <a:defRPr sz="1400" i="0">
                <a:solidFill>
                  <a:schemeClr val="bg2"/>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8" name="コンテンツ プレースホルダー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i="0">
                <a:solidFill>
                  <a:schemeClr val="bg2"/>
                </a:solidFill>
                <a:latin typeface="Meiryo UI" panose="020B0604030504040204" pitchFamily="50" charset="-128"/>
                <a:ea typeface="Meiryo UI" panose="020B0604030504040204" pitchFamily="50" charset="-128"/>
              </a:defRPr>
            </a:lvl1pPr>
            <a:lvl2pPr>
              <a:defRPr sz="1800" i="0">
                <a:solidFill>
                  <a:schemeClr val="bg2"/>
                </a:solidFill>
                <a:latin typeface="Meiryo UI" panose="020B0604030504040204" pitchFamily="50" charset="-128"/>
                <a:ea typeface="Meiryo UI" panose="020B0604030504040204" pitchFamily="50" charset="-128"/>
              </a:defRPr>
            </a:lvl2pPr>
            <a:lvl3pPr>
              <a:defRPr sz="1600" i="0">
                <a:solidFill>
                  <a:schemeClr val="bg2"/>
                </a:solidFill>
                <a:latin typeface="Meiryo UI" panose="020B0604030504040204" pitchFamily="50" charset="-128"/>
                <a:ea typeface="Meiryo UI" panose="020B0604030504040204" pitchFamily="50" charset="-128"/>
              </a:defRPr>
            </a:lvl3pPr>
            <a:lvl4pPr>
              <a:defRPr sz="1400" i="0">
                <a:solidFill>
                  <a:schemeClr val="bg2"/>
                </a:solidFill>
                <a:latin typeface="Meiryo UI" panose="020B0604030504040204" pitchFamily="50" charset="-128"/>
                <a:ea typeface="Meiryo UI" panose="020B0604030504040204" pitchFamily="50" charset="-128"/>
              </a:defRPr>
            </a:lvl4pPr>
            <a:lvl5pPr>
              <a:defRPr sz="1400" i="0">
                <a:solidFill>
                  <a:schemeClr val="bg2"/>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16924062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1" name="長方形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lvl1pPr>
              <a:defRPr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4" name="フッター プレースホルダー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5" name="スライド番号プレースホルダー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7" name="テキスト プレースホルダー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i="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8" name="コンテンツ プレースホルダー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i="0">
                <a:solidFill>
                  <a:schemeClr val="bg2"/>
                </a:solidFill>
                <a:latin typeface="Meiryo UI" panose="020B0604030504040204" pitchFamily="50" charset="-128"/>
                <a:ea typeface="Meiryo UI" panose="020B0604030504040204" pitchFamily="50" charset="-128"/>
              </a:defRPr>
            </a:lvl1pPr>
            <a:lvl2pPr>
              <a:defRPr sz="1800" i="0">
                <a:solidFill>
                  <a:schemeClr val="bg2"/>
                </a:solidFill>
                <a:latin typeface="Meiryo UI" panose="020B0604030504040204" pitchFamily="50" charset="-128"/>
                <a:ea typeface="Meiryo UI" panose="020B0604030504040204" pitchFamily="50" charset="-128"/>
              </a:defRPr>
            </a:lvl2pPr>
            <a:lvl3pPr>
              <a:defRPr sz="1600" i="0">
                <a:solidFill>
                  <a:schemeClr val="bg2"/>
                </a:solidFill>
                <a:latin typeface="Meiryo UI" panose="020B0604030504040204" pitchFamily="50" charset="-128"/>
                <a:ea typeface="Meiryo UI" panose="020B0604030504040204" pitchFamily="50" charset="-128"/>
              </a:defRPr>
            </a:lvl3pPr>
            <a:lvl4pPr>
              <a:defRPr sz="1400" i="0">
                <a:solidFill>
                  <a:schemeClr val="bg2"/>
                </a:solidFill>
                <a:latin typeface="Meiryo UI" panose="020B0604030504040204" pitchFamily="50" charset="-128"/>
                <a:ea typeface="Meiryo UI" panose="020B0604030504040204" pitchFamily="50" charset="-128"/>
              </a:defRPr>
            </a:lvl4pPr>
            <a:lvl5pPr>
              <a:defRPr sz="1400" i="0">
                <a:solidFill>
                  <a:schemeClr val="bg2"/>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9" name="テキスト プレースホルダー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i="0">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0" name="コンテンツ プレースホルダー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i="0">
                <a:solidFill>
                  <a:schemeClr val="bg2"/>
                </a:solidFill>
                <a:latin typeface="Meiryo UI" panose="020B0604030504040204" pitchFamily="50" charset="-128"/>
                <a:ea typeface="Meiryo UI" panose="020B0604030504040204" pitchFamily="50" charset="-128"/>
              </a:defRPr>
            </a:lvl1pPr>
            <a:lvl2pPr>
              <a:defRPr sz="1800" i="0">
                <a:solidFill>
                  <a:schemeClr val="bg2"/>
                </a:solidFill>
                <a:latin typeface="Meiryo UI" panose="020B0604030504040204" pitchFamily="50" charset="-128"/>
                <a:ea typeface="Meiryo UI" panose="020B0604030504040204" pitchFamily="50" charset="-128"/>
              </a:defRPr>
            </a:lvl2pPr>
            <a:lvl3pPr>
              <a:defRPr sz="1600" i="0">
                <a:solidFill>
                  <a:schemeClr val="bg2"/>
                </a:solidFill>
                <a:latin typeface="Meiryo UI" panose="020B0604030504040204" pitchFamily="50" charset="-128"/>
                <a:ea typeface="Meiryo UI" panose="020B0604030504040204" pitchFamily="50" charset="-128"/>
              </a:defRPr>
            </a:lvl3pPr>
            <a:lvl4pPr>
              <a:defRPr sz="1400" i="0">
                <a:solidFill>
                  <a:schemeClr val="bg2"/>
                </a:solidFill>
                <a:latin typeface="Meiryo UI" panose="020B0604030504040204" pitchFamily="50" charset="-128"/>
                <a:ea typeface="Meiryo UI" panose="020B0604030504040204" pitchFamily="50" charset="-128"/>
              </a:defRPr>
            </a:lvl4pPr>
            <a:lvl5pPr>
              <a:defRPr sz="1400" i="0">
                <a:solidFill>
                  <a:schemeClr val="bg2"/>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33174012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キャプション付きのコンテンツ">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lvl1pPr>
              <a:defRPr i="0">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4" name="フッター プレースホルダー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lvl1pPr>
              <a:defRPr i="0">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5" name="スライド番号プレースホルダー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lvl1pPr>
              <a:defRPr i="0">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8" name="タイトル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9" name="テキスト プレースホルダー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i="0">
                <a:latin typeface="Meiryo UI" panose="020B0604030504040204" pitchFamily="50" charset="-128"/>
                <a:ea typeface="Meiryo UI" panose="020B0604030504040204" pitchFamily="50"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10" name="コンテンツ プレースホルダー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i="0">
                <a:solidFill>
                  <a:schemeClr val="bg2"/>
                </a:solidFill>
                <a:latin typeface="Meiryo UI" panose="020B0604030504040204" pitchFamily="50" charset="-128"/>
                <a:ea typeface="Meiryo UI" panose="020B0604030504040204" pitchFamily="50" charset="-128"/>
              </a:defRPr>
            </a:lvl1pPr>
            <a:lvl2pPr>
              <a:defRPr sz="2000" i="0">
                <a:solidFill>
                  <a:schemeClr val="bg2"/>
                </a:solidFill>
                <a:latin typeface="Meiryo UI" panose="020B0604030504040204" pitchFamily="50" charset="-128"/>
                <a:ea typeface="Meiryo UI" panose="020B0604030504040204" pitchFamily="50" charset="-128"/>
              </a:defRPr>
            </a:lvl2pPr>
            <a:lvl3pPr>
              <a:defRPr sz="1800" i="0">
                <a:solidFill>
                  <a:schemeClr val="bg2"/>
                </a:solidFill>
                <a:latin typeface="Meiryo UI" panose="020B0604030504040204" pitchFamily="50" charset="-128"/>
                <a:ea typeface="Meiryo UI" panose="020B0604030504040204" pitchFamily="50" charset="-128"/>
              </a:defRPr>
            </a:lvl3pPr>
            <a:lvl4pPr>
              <a:defRPr sz="1600" i="0">
                <a:solidFill>
                  <a:schemeClr val="bg2"/>
                </a:solidFill>
                <a:latin typeface="Meiryo UI" panose="020B0604030504040204" pitchFamily="50" charset="-128"/>
                <a:ea typeface="Meiryo UI" panose="020B0604030504040204" pitchFamily="50" charset="-128"/>
              </a:defRPr>
            </a:lvl4pPr>
            <a:lvl5pPr>
              <a:defRPr sz="1600" i="0">
                <a:solidFill>
                  <a:schemeClr val="bg2"/>
                </a:solidFill>
                <a:latin typeface="Meiryo UI" panose="020B0604030504040204" pitchFamily="50" charset="-128"/>
                <a:ea typeface="Meiryo UI" panose="020B0604030504040204" pitchFamily="50" charset="-128"/>
              </a:defRPr>
            </a:lvl5pPr>
            <a:lvl6pPr>
              <a:defRPr sz="2000"/>
            </a:lvl6pPr>
            <a:lvl7pPr>
              <a:defRPr sz="2000"/>
            </a:lvl7pPr>
            <a:lvl8pPr>
              <a:defRPr sz="2000"/>
            </a:lvl8pPr>
            <a:lvl9pPr>
              <a:defRPr sz="20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Tree>
    <p:extLst>
      <p:ext uri="{BB962C8B-B14F-4D97-AF65-F5344CB8AC3E}">
        <p14:creationId xmlns:p14="http://schemas.microsoft.com/office/powerpoint/2010/main" val="349293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theme" Target="../theme/theme4.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8" Type="http://schemas.openxmlformats.org/officeDocument/2006/relationships/slideLayout" Target="../slideLayouts/slideLayout74.xml"/><Relationship Id="rId3"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5" Type="http://schemas.openxmlformats.org/officeDocument/2006/relationships/theme" Target="../theme/theme5.xml"/><Relationship Id="rId4"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53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805" r:id="rId12"/>
  </p:sldLayoutIdLst>
  <p:hf hdr="0"/>
  <p:txStyles>
    <p:titleStyle>
      <a:lvl1pPr algn="l" defTabSz="914400" rtl="0" eaLnBrk="1" latinLnBrk="0" hangingPunct="1">
        <a:lnSpc>
          <a:spcPct val="90000"/>
        </a:lnSpc>
        <a:spcBef>
          <a:spcPct val="0"/>
        </a:spcBef>
        <a:buNone/>
        <a:defRPr kumimoji="1"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mj-lt"/>
        <a:buAutoNum type="arabicPeriod"/>
        <a:defRPr kumimoji="1"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mj-lt"/>
        <a:buAutoNum type="arabicPeriod"/>
        <a:defRPr kumimoji="1"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mj-lt"/>
        <a:buAutoNum type="arabicPeriod"/>
        <a:defRPr kumimoji="1"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mj-lt"/>
        <a:buAutoNum type="arabicPeriod"/>
        <a:defRPr kumimoji="1"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mj-lt"/>
        <a:buAutoNum type="arabicPeriod"/>
        <a:defRPr kumimoji="1"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画像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タイトル プレースホルダー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スライド番号プレースホルダー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latin typeface="Meiryo UI" panose="020B0604030504040204" pitchFamily="50" charset="-128"/>
                <a:ea typeface="Meiryo UI" panose="020B0604030504040204" pitchFamily="50" charset="-128"/>
              </a:defRPr>
            </a:lvl1pPr>
          </a:lstStyle>
          <a:p>
            <a:r>
              <a:rPr lang="ja-JP" altLang="en-US" noProof="0"/>
              <a:t>ページ </a:t>
            </a:r>
            <a:fld id="{4A9B5881-4007-4345-955A-79C2656F0C4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
        <p:nvSpPr>
          <p:cNvPr id="7" name="長方形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1191009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Lst>
  <p:hf hdr="0" ftr="0" dt="0"/>
  <p:txStyles>
    <p:titleStyle>
      <a:lvl1pPr algn="l" defTabSz="914400" rtl="0" eaLnBrk="1" latinLnBrk="0" hangingPunct="1">
        <a:lnSpc>
          <a:spcPct val="90000"/>
        </a:lnSpc>
        <a:spcBef>
          <a:spcPct val="0"/>
        </a:spcBef>
        <a:buNone/>
        <a:defRPr kumimoji="1" sz="4400" kern="1200">
          <a:solidFill>
            <a:schemeClr val="bg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kumimoji="1" sz="2800" kern="1200">
          <a:solidFill>
            <a:schemeClr val="bg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kumimoji="1" sz="2400" kern="1200">
          <a:solidFill>
            <a:schemeClr val="bg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kumimoji="1" sz="2000" kern="1200">
          <a:solidFill>
            <a:schemeClr val="bg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kumimoji="1" sz="1800" kern="1200">
          <a:solidFill>
            <a:schemeClr val="bg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kumimoji="1" sz="1800" kern="1200">
          <a:solidFill>
            <a:schemeClr val="bg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5/16/22</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32545986"/>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ja-JP" altLang="en-US" noProof="0" dirty="0"/>
              <a:t>マスター タイトルの書式設定</a:t>
            </a:r>
          </a:p>
        </p:txBody>
      </p:sp>
      <p:sp>
        <p:nvSpPr>
          <p:cNvPr id="3" name="テキスト プレースホルダー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dirty="0"/>
              <a:t>マスター テキストのスタイルを編集する</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i="0">
                <a:solidFill>
                  <a:schemeClr val="bg1">
                    <a:lumMod val="50000"/>
                    <a:lumOff val="50000"/>
                  </a:schemeClr>
                </a:solidFill>
                <a:latin typeface="Meiryo UI" panose="020B0604030504040204" pitchFamily="50" charset="-128"/>
                <a:ea typeface="Meiryo UI" panose="020B0604030504040204" pitchFamily="50" charset="-128"/>
              </a:defRPr>
            </a:lvl1pPr>
          </a:lstStyle>
          <a:p>
            <a:r>
              <a:rPr lang="en-US" altLang="ja-JP"/>
              <a:t>20XX.MM.DD</a:t>
            </a:r>
            <a:endParaRPr lang="ja-JP" altLang="en-US" dirty="0"/>
          </a:p>
        </p:txBody>
      </p:sp>
      <p:sp>
        <p:nvSpPr>
          <p:cNvPr id="5" name="フッター プレースホルダー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i="0">
                <a:solidFill>
                  <a:schemeClr val="bg1">
                    <a:lumMod val="50000"/>
                    <a:lumOff val="50000"/>
                  </a:schemeClr>
                </a:solidFill>
                <a:latin typeface="Meiryo UI" panose="020B0604030504040204" pitchFamily="50" charset="-128"/>
                <a:ea typeface="Meiryo UI" panose="020B0604030504040204" pitchFamily="50" charset="-128"/>
              </a:defRPr>
            </a:lvl1pPr>
          </a:lstStyle>
          <a:p>
            <a:r>
              <a:rPr lang="ja-JP" altLang="en-US"/>
              <a:t>フッターを追加</a:t>
            </a:r>
            <a:endParaRPr lang="ja-JP" altLang="en-US" dirty="0"/>
          </a:p>
        </p:txBody>
      </p:sp>
      <p:sp>
        <p:nvSpPr>
          <p:cNvPr id="6" name="スライド番号プレースホルダー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i="0">
                <a:solidFill>
                  <a:schemeClr val="bg2"/>
                </a:solidFill>
                <a:latin typeface="Meiryo UI" panose="020B0604030504040204" pitchFamily="50" charset="-128"/>
                <a:ea typeface="Meiryo UI" panose="020B0604030504040204" pitchFamily="50" charset="-128"/>
              </a:defRPr>
            </a:lvl1pPr>
          </a:lstStyle>
          <a:p>
            <a:fld id="{8D581BC7-E183-40DB-AC97-C19EA4EB8894}" type="slidenum">
              <a:rPr lang="en-US" altLang="ja-JP" smtClean="0"/>
              <a:pPr/>
              <a:t>‹#›</a:t>
            </a:fld>
            <a:endParaRPr lang="ja-JP" altLang="en-US" dirty="0"/>
          </a:p>
        </p:txBody>
      </p:sp>
      <p:sp>
        <p:nvSpPr>
          <p:cNvPr id="7" name="円/楕円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0" name="直線​​コネクタ(S)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noProof="0" dirty="0">
              <a:latin typeface="Meiryo UI" panose="020B0604030504040204" pitchFamily="50" charset="-128"/>
              <a:ea typeface="Meiryo UI" panose="020B0604030504040204" pitchFamily="50" charset="-128"/>
            </a:endParaRPr>
          </a:p>
        </p:txBody>
      </p:sp>
      <p:cxnSp>
        <p:nvCxnSpPr>
          <p:cNvPr id="13" name="直線​​コネクタ(S)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302052"/>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Lst>
  <p:hf hdr="0"/>
  <p:txStyles>
    <p:titleStyle>
      <a:lvl1pPr algn="l" defTabSz="914400" rtl="0" eaLnBrk="1" latinLnBrk="0" hangingPunct="1">
        <a:lnSpc>
          <a:spcPct val="90000"/>
        </a:lnSpc>
        <a:spcBef>
          <a:spcPct val="0"/>
        </a:spcBef>
        <a:buNone/>
        <a:defRPr kumimoji="1" sz="3600" b="1" i="0" kern="1200">
          <a:solidFill>
            <a:schemeClr val="bg2"/>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i="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i="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i="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i="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i="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ru-RU"/>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p15:clr>
            <a:srgbClr val="F26B43"/>
          </p15:clr>
        </p15:guide>
        <p15:guide id="2" pos="7174">
          <p15:clr>
            <a:srgbClr val="F26B43"/>
          </p15:clr>
        </p15:guide>
        <p15:guide id="3" pos="506">
          <p15:clr>
            <a:srgbClr val="F26B43"/>
          </p15:clr>
        </p15:guide>
        <p15:guide id="4" orient="horz" pos="3793">
          <p15:clr>
            <a:srgbClr val="F26B43"/>
          </p15:clr>
        </p15:guide>
        <p15:guide id="5" pos="3840">
          <p15:clr>
            <a:srgbClr val="F26B43"/>
          </p15:clr>
        </p15:guide>
        <p15:guide id="6" orient="horz" pos="2160">
          <p15:clr>
            <a:srgbClr val="F26B43"/>
          </p15:clr>
        </p15:guide>
        <p15:guide id="7" pos="3318">
          <p15:clr>
            <a:srgbClr val="F26B43"/>
          </p15:clr>
        </p15:guide>
        <p15:guide id="8" pos="436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C1DF0F3-C079-C84B-9C58-3DDBE81452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839F2667-6DD9-0642-A43E-199683DA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23B35E4A-D0B1-EF41-BF9B-21700FB76C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aseline="0">
                <a:solidFill>
                  <a:schemeClr val="tx1">
                    <a:tint val="75000"/>
                  </a:schemeClr>
                </a:solidFill>
                <a:latin typeface="Meiryo UI" panose="020B0604030504040204" pitchFamily="50" charset="-128"/>
                <a:ea typeface="Meiryo UI" panose="020B0604030504040204" pitchFamily="50" charset="-128"/>
              </a:defRPr>
            </a:lvl1pPr>
          </a:lstStyle>
          <a:p>
            <a:fld id="{EF8C9263-256E-45C4-B7BD-CE0FEFD1F3EA}" type="datetime1">
              <a:rPr lang="ja-JP" altLang="en-US" noProof="0" smtClean="0"/>
              <a:t>2022/5/16</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E853B60F-C16C-6740-B053-CDEAE07AB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aseline="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17C5A191-3EE7-C843-8415-B39D51B77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aseline="0">
                <a:solidFill>
                  <a:schemeClr val="tx1">
                    <a:tint val="75000"/>
                  </a:schemeClr>
                </a:solidFill>
                <a:latin typeface="Meiryo UI" panose="020B0604030504040204" pitchFamily="50" charset="-128"/>
                <a:ea typeface="Meiryo UI" panose="020B0604030504040204" pitchFamily="50" charset="-128"/>
              </a:defRPr>
            </a:lvl1pPr>
          </a:lstStyle>
          <a:p>
            <a:fld id="{D27EAFFA-AB8A-8141-91DB-5D42F687FA6B}"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8398697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Lst>
  <p:hf sldNum="0" hdr="0" ftr="0" dt="0"/>
  <p:txStyles>
    <p:titleStyle>
      <a:lvl1pPr algn="l" defTabSz="914400" rtl="0" eaLnBrk="1" latinLnBrk="0" hangingPunct="1">
        <a:lnSpc>
          <a:spcPct val="90000"/>
        </a:lnSpc>
        <a:spcBef>
          <a:spcPct val="0"/>
        </a:spcBef>
        <a:buNone/>
        <a:defRPr kumimoji="1" sz="4400" kern="1200" baseline="0">
          <a:solidFill>
            <a:schemeClr val="tx1"/>
          </a:solidFill>
          <a:latin typeface="Meiryo UI" panose="020B0604030504040204" pitchFamily="50" charset="-128"/>
          <a:ea typeface="Meiryo UI" panose="020B0604030504040204" pitchFamily="50" charset="-128"/>
          <a:cs typeface="Quire Sans" panose="020B05020404000200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baseline="0">
          <a:solidFill>
            <a:schemeClr val="tx1"/>
          </a:solidFill>
          <a:latin typeface="Meiryo UI" panose="020B0604030504040204" pitchFamily="50" charset="-128"/>
          <a:ea typeface="Meiryo UI" panose="020B0604030504040204" pitchFamily="50" charset="-128"/>
          <a:cs typeface="Quire Sans" panose="020B050204040002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baseline="0">
          <a:solidFill>
            <a:schemeClr val="tx1"/>
          </a:solidFill>
          <a:latin typeface="Meiryo UI" panose="020B0604030504040204" pitchFamily="50" charset="-128"/>
          <a:ea typeface="Meiryo UI" panose="020B0604030504040204" pitchFamily="50" charset="-128"/>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Meiryo UI" panose="020B0604030504040204" pitchFamily="50" charset="-128"/>
          <a:ea typeface="Meiryo UI" panose="020B0604030504040204" pitchFamily="50" charset="-128"/>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Meiryo UI" panose="020B0604030504040204" pitchFamily="50" charset="-128"/>
          <a:ea typeface="Meiryo UI" panose="020B0604030504040204" pitchFamily="50" charset="-128"/>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Meiryo UI" panose="020B0604030504040204" pitchFamily="50" charset="-128"/>
          <a:ea typeface="Meiryo UI" panose="020B0604030504040204" pitchFamily="50" charset="-128"/>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7272">
          <p15:clr>
            <a:srgbClr val="F26B43"/>
          </p15:clr>
        </p15:guide>
        <p15:guide id="3" pos="5568">
          <p15:clr>
            <a:srgbClr val="F26B43"/>
          </p15:clr>
        </p15:guide>
        <p15:guide id="4" pos="2112">
          <p15:clr>
            <a:srgbClr val="F26B43"/>
          </p15:clr>
        </p15:guide>
        <p15:guide id="5"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5.png"/><Relationship Id="rId3" Type="http://schemas.openxmlformats.org/officeDocument/2006/relationships/diagramData" Target="../diagrams/data5.xml"/><Relationship Id="rId7" Type="http://schemas.microsoft.com/office/2007/relationships/diagramDrawing" Target="../diagrams/drawing4.xml"/><Relationship Id="rId12" Type="http://schemas.openxmlformats.org/officeDocument/2006/relationships/image" Target="../media/image33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4.xml"/><Relationship Id="rId11" Type="http://schemas.openxmlformats.org/officeDocument/2006/relationships/image" Target="../media/image320.png"/><Relationship Id="rId5" Type="http://schemas.openxmlformats.org/officeDocument/2006/relationships/diagramQuickStyle" Target="../diagrams/quickStyle4.xml"/><Relationship Id="rId10" Type="http://schemas.openxmlformats.org/officeDocument/2006/relationships/image" Target="../media/image310.png"/><Relationship Id="rId4" Type="http://schemas.openxmlformats.org/officeDocument/2006/relationships/diagramLayout" Target="../diagrams/layout4.xml"/><Relationship Id="rId9" Type="http://schemas.openxmlformats.org/officeDocument/2006/relationships/image" Target="../media/image300.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105.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71.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70.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diagramColors" Target="../diagrams/colors7.xml"/><Relationship Id="rId18" Type="http://schemas.openxmlformats.org/officeDocument/2006/relationships/image" Target="../media/image52.png"/><Relationship Id="rId3" Type="http://schemas.openxmlformats.org/officeDocument/2006/relationships/diagramData" Target="../diagrams/data7.xml"/><Relationship Id="rId7" Type="http://schemas.microsoft.com/office/2007/relationships/diagramDrawing" Target="../diagrams/drawing6.xml"/><Relationship Id="rId12" Type="http://schemas.openxmlformats.org/officeDocument/2006/relationships/diagramQuickStyle" Target="../diagrams/quickStyle7.xml"/><Relationship Id="rId17" Type="http://schemas.openxmlformats.org/officeDocument/2006/relationships/image" Target="../media/image51.png"/><Relationship Id="rId2" Type="http://schemas.openxmlformats.org/officeDocument/2006/relationships/notesSlide" Target="../notesSlides/notesSlide17.xml"/><Relationship Id="rId16" Type="http://schemas.openxmlformats.org/officeDocument/2006/relationships/image" Target="../media/image50.png"/><Relationship Id="rId1" Type="http://schemas.openxmlformats.org/officeDocument/2006/relationships/slideLayout" Target="../slideLayouts/slideLayout15.xml"/><Relationship Id="rId6" Type="http://schemas.openxmlformats.org/officeDocument/2006/relationships/diagramColors" Target="../diagrams/colors6.xml"/><Relationship Id="rId11" Type="http://schemas.openxmlformats.org/officeDocument/2006/relationships/diagramLayout" Target="../diagrams/layout7.xml"/><Relationship Id="rId5" Type="http://schemas.openxmlformats.org/officeDocument/2006/relationships/diagramQuickStyle" Target="../diagrams/quickStyle6.xml"/><Relationship Id="rId15" Type="http://schemas.openxmlformats.org/officeDocument/2006/relationships/image" Target="../media/image49.png"/><Relationship Id="rId10" Type="http://schemas.openxmlformats.org/officeDocument/2006/relationships/diagramData" Target="../diagrams/data8.xml"/><Relationship Id="rId4" Type="http://schemas.openxmlformats.org/officeDocument/2006/relationships/diagramLayout" Target="../diagrams/layout6.xml"/><Relationship Id="rId9" Type="http://schemas.openxmlformats.org/officeDocument/2006/relationships/image" Target="../media/image48.png"/><Relationship Id="rId14" Type="http://schemas.microsoft.com/office/2007/relationships/diagramDrawing" Target="../diagrams/drawing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70.xml"/><Relationship Id="rId4" Type="http://schemas.openxmlformats.org/officeDocument/2006/relationships/image" Target="../media/image63.jp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7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 Id="rId14" Type="http://schemas.openxmlformats.org/officeDocument/2006/relationships/image" Target="../media/image161.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80.png"/><Relationship Id="rId7" Type="http://schemas.openxmlformats.org/officeDocument/2006/relationships/diagramLayout" Target="../diagrams/layout3.xm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diagramData" Target="../diagrams/data4.xml"/><Relationship Id="rId11" Type="http://schemas.openxmlformats.org/officeDocument/2006/relationships/image" Target="../media/image21.png"/><Relationship Id="rId5" Type="http://schemas.openxmlformats.org/officeDocument/2006/relationships/image" Target="../media/image20.png"/><Relationship Id="rId15" Type="http://schemas.openxmlformats.org/officeDocument/2006/relationships/image" Target="../media/image25.png"/><Relationship Id="rId10" Type="http://schemas.microsoft.com/office/2007/relationships/diagramDrawing" Target="../diagrams/drawing3.xml"/><Relationship Id="rId4" Type="http://schemas.openxmlformats.org/officeDocument/2006/relationships/image" Target="../media/image19.png"/><Relationship Id="rId9" Type="http://schemas.openxmlformats.org/officeDocument/2006/relationships/diagramColors" Target="../diagrams/colors3.xml"/><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237725B-2565-4774-93C0-E26EF713BE6C}"/>
              </a:ext>
            </a:extLst>
          </p:cNvPr>
          <p:cNvSpPr>
            <a:spLocks noGrp="1"/>
          </p:cNvSpPr>
          <p:nvPr>
            <p:ph type="title"/>
          </p:nvPr>
        </p:nvSpPr>
        <p:spPr>
          <a:xfrm>
            <a:off x="0" y="3672869"/>
            <a:ext cx="12191998" cy="3200134"/>
          </a:xfrm>
        </p:spPr>
        <p:txBody>
          <a:bodyPr rtlCol="0"/>
          <a:lstStyle/>
          <a:p>
            <a:pPr rtl="0"/>
            <a:r>
              <a:rPr lang="ja-JP" altLang="en-US">
                <a:latin typeface="Meiryo UI" panose="020B0604030504040204" pitchFamily="50" charset="-128"/>
                <a:ea typeface="Meiryo UI" panose="020B0604030504040204" pitchFamily="50" charset="-128"/>
              </a:rPr>
              <a:t>データサイエンスゼミ</a:t>
            </a:r>
            <a:endParaRPr lang="ja-JP" altLang="en-US" dirty="0">
              <a:latin typeface="Meiryo UI" panose="020B0604030504040204" pitchFamily="50" charset="-128"/>
              <a:ea typeface="Meiryo UI" panose="020B0604030504040204" pitchFamily="50" charset="-128"/>
            </a:endParaRPr>
          </a:p>
        </p:txBody>
      </p:sp>
      <p:pic>
        <p:nvPicPr>
          <p:cNvPr id="6" name="図プレースホルダー 5" descr="黒板上の数式">
            <a:extLst>
              <a:ext uri="{FF2B5EF4-FFF2-40B4-BE49-F238E27FC236}">
                <a16:creationId xmlns:a16="http://schemas.microsoft.com/office/drawing/2014/main" id="{245D2E4A-CD89-4167-BA54-B68EF9CCBC5E}"/>
              </a:ext>
            </a:extLst>
          </p:cNvPr>
          <p:cNvPicPr>
            <a:picLocks noGrp="1" noChangeAspect="1"/>
          </p:cNvPicPr>
          <p:nvPr>
            <p:ph type="pic" sz="quarter" idx="13"/>
          </p:nvPr>
        </p:nvPicPr>
        <p:blipFill rotWithShape="1">
          <a:blip r:embed="rId3"/>
          <a:srcRect t="24277" b="24277"/>
          <a:stretch/>
        </p:blipFill>
        <p:spPr/>
      </p:pic>
      <p:sp>
        <p:nvSpPr>
          <p:cNvPr id="3" name="テキスト プレースホルダー 2">
            <a:extLst>
              <a:ext uri="{FF2B5EF4-FFF2-40B4-BE49-F238E27FC236}">
                <a16:creationId xmlns:a16="http://schemas.microsoft.com/office/drawing/2014/main" id="{A75B6628-6044-400F-993F-3869F8D21A61}"/>
              </a:ext>
            </a:extLst>
          </p:cNvPr>
          <p:cNvSpPr>
            <a:spLocks noGrp="1"/>
          </p:cNvSpPr>
          <p:nvPr>
            <p:ph type="body" sz="quarter" idx="15"/>
          </p:nvPr>
        </p:nvSpPr>
        <p:spPr>
          <a:xfrm>
            <a:off x="7924800" y="4246790"/>
            <a:ext cx="3924822" cy="2081213"/>
          </a:xfrm>
        </p:spPr>
        <p:txBody>
          <a:bodyPr rtlCol="0"/>
          <a:lstStyle/>
          <a:p>
            <a:pPr rtl="0"/>
            <a:r>
              <a:rPr lang="en-US" altLang="ja-JP" sz="5400" dirty="0"/>
              <a:t>5/16</a:t>
            </a:r>
            <a:r>
              <a:rPr lang="ja-JP" altLang="en-US" sz="5400"/>
              <a:t>（月）</a:t>
            </a:r>
            <a:endParaRPr lang="en-US" altLang="ja-JP" sz="5400" dirty="0"/>
          </a:p>
        </p:txBody>
      </p:sp>
    </p:spTree>
    <p:extLst>
      <p:ext uri="{BB962C8B-B14F-4D97-AF65-F5344CB8AC3E}">
        <p14:creationId xmlns:p14="http://schemas.microsoft.com/office/powerpoint/2010/main" val="3777867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図表 8"/>
          <p:cNvGraphicFramePr/>
          <p:nvPr>
            <p:extLst>
              <p:ext uri="{D42A27DB-BD31-4B8C-83A1-F6EECF244321}">
                <p14:modId xmlns:p14="http://schemas.microsoft.com/office/powerpoint/2010/main" val="1266873688"/>
              </p:ext>
            </p:extLst>
          </p:nvPr>
        </p:nvGraphicFramePr>
        <p:xfrm>
          <a:off x="838200" y="93287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a:extLst>
              <a:ext uri="{FF2B5EF4-FFF2-40B4-BE49-F238E27FC236}">
                <a16:creationId xmlns:a16="http://schemas.microsoft.com/office/drawing/2014/main" id="{E199600F-A17E-4354-A7AB-0CC2A43A9354}"/>
              </a:ext>
            </a:extLst>
          </p:cNvPr>
          <p:cNvSpPr>
            <a:spLocks noGrp="1"/>
          </p:cNvSpPr>
          <p:nvPr>
            <p:ph type="title"/>
          </p:nvPr>
        </p:nvSpPr>
        <p:spPr>
          <a:xfrm>
            <a:off x="741655" y="162249"/>
            <a:ext cx="4063868" cy="833663"/>
          </a:xfrm>
        </p:spPr>
        <p:txBody>
          <a:bodyPr rtlCol="0"/>
          <a:lstStyle/>
          <a:p>
            <a:pPr rtl="0"/>
            <a:r>
              <a:rPr lang="ja-JP" altLang="en-US" dirty="0"/>
              <a:t>線形回帰モデル③</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A6A4B49-27C8-46B6-8B11-AD7E8F615E2C}"/>
                  </a:ext>
                </a:extLst>
              </p:cNvPr>
              <p:cNvSpPr>
                <a:spLocks noGrp="1"/>
              </p:cNvSpPr>
              <p:nvPr>
                <p:ph idx="1"/>
              </p:nvPr>
            </p:nvSpPr>
            <p:spPr>
              <a:xfrm>
                <a:off x="838200" y="1107462"/>
                <a:ext cx="7054970" cy="5069501"/>
              </a:xfrm>
            </p:spPr>
            <p:txBody>
              <a:bodyPr rtlCol="0">
                <a:normAutofit/>
              </a:bodyPr>
              <a:lstStyle/>
              <a:p>
                <a:pPr rtl="0"/>
                <a:r>
                  <a:rPr lang="ja-JP" altLang="en-US" noProof="1"/>
                  <a:t>平均二乗誤差（</a:t>
                </a:r>
                <a:r>
                  <a:rPr lang="en-US" altLang="ja-JP" noProof="1"/>
                  <a:t>MSE:Mean Squared Eroor)</a:t>
                </a:r>
              </a:p>
              <a:p>
                <a:pPr marL="0" indent="0" rtl="0">
                  <a:buNone/>
                </a:pPr>
                <a:r>
                  <a:rPr lang="ja-JP" altLang="en-US" noProof="1"/>
                  <a:t>　○　データとモデル出力の二乗誤差の和</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a:t>
                </a:r>
                <a14:m>
                  <m:oMath xmlns:m="http://schemas.openxmlformats.org/officeDocument/2006/math">
                    <m:sSub>
                      <m:sSubPr>
                        <m:ctrlPr>
                          <a:rPr lang="en-US" altLang="ja-JP" i="1" noProof="1" smtClean="0">
                            <a:latin typeface="Cambria Math" panose="02040503050406030204" pitchFamily="18" charset="0"/>
                          </a:rPr>
                        </m:ctrlPr>
                      </m:sSubPr>
                      <m:e>
                        <m:r>
                          <m:rPr>
                            <m:sty m:val="p"/>
                          </m:rPr>
                          <a:rPr lang="en-US" altLang="ja-JP" i="1" noProof="1">
                            <a:latin typeface="Cambria Math" panose="02040503050406030204" pitchFamily="18" charset="0"/>
                          </a:rPr>
                          <m:t>MSE</m:t>
                        </m:r>
                      </m:e>
                      <m:sub>
                        <m:r>
                          <m:rPr>
                            <m:sty m:val="p"/>
                          </m:rPr>
                          <a:rPr lang="en-US" altLang="ja-JP" i="1" noProof="1">
                            <a:latin typeface="Cambria Math" panose="02040503050406030204" pitchFamily="18" charset="0"/>
                          </a:rPr>
                          <m:t>train</m:t>
                        </m:r>
                      </m:sub>
                    </m:sSub>
                  </m:oMath>
                </a14:m>
                <a:r>
                  <a:rPr lang="en-US" altLang="ja-JP" noProof="1"/>
                  <a:t> =  </a:t>
                </a:r>
                <a14:m>
                  <m:oMath xmlns:m="http://schemas.openxmlformats.org/officeDocument/2006/math">
                    <m:f>
                      <m:fPr>
                        <m:ctrlPr>
                          <a:rPr lang="en-US" altLang="ja-JP" i="1" noProof="1" smtClean="0">
                            <a:latin typeface="Cambria Math" panose="02040503050406030204" pitchFamily="18" charset="0"/>
                          </a:rPr>
                        </m:ctrlPr>
                      </m:fPr>
                      <m:num>
                        <m:r>
                          <a:rPr lang="en-US" altLang="ja-JP" b="0" i="1" noProof="1" smtClean="0">
                            <a:latin typeface="Cambria Math" panose="02040503050406030204" pitchFamily="18" charset="0"/>
                          </a:rPr>
                          <m:t>1</m:t>
                        </m:r>
                      </m:num>
                      <m:den>
                        <m:sSub>
                          <m:sSubPr>
                            <m:ctrlPr>
                              <a:rPr lang="en-US" altLang="ja-JP" i="1" noProof="1" smtClean="0">
                                <a:latin typeface="Cambria Math" panose="02040503050406030204" pitchFamily="18" charset="0"/>
                              </a:rPr>
                            </m:ctrlPr>
                          </m:sSubPr>
                          <m:e>
                            <m:r>
                              <a:rPr lang="en-US" altLang="ja-JP" b="0" i="1" noProof="1" smtClean="0">
                                <a:latin typeface="Cambria Math" panose="02040503050406030204" pitchFamily="18" charset="0"/>
                              </a:rPr>
                              <m:t>𝑛</m:t>
                            </m:r>
                          </m:e>
                          <m:sub>
                            <m:r>
                              <a:rPr lang="en-US" altLang="ja-JP" b="0" i="1" noProof="1" smtClean="0">
                                <a:latin typeface="Cambria Math" panose="02040503050406030204" pitchFamily="18" charset="0"/>
                              </a:rPr>
                              <m:t>𝑡𝑟𝑎𝑖𝑛</m:t>
                            </m:r>
                          </m:sub>
                        </m:sSub>
                      </m:den>
                    </m:f>
                    <m:nary>
                      <m:naryPr>
                        <m:chr m:val="∑"/>
                        <m:ctrlPr>
                          <a:rPr lang="en-US" altLang="ja-JP" i="1" noProof="1" smtClean="0">
                            <a:latin typeface="Cambria Math" panose="02040503050406030204" pitchFamily="18" charset="0"/>
                          </a:rPr>
                        </m:ctrlPr>
                      </m:naryPr>
                      <m:sub>
                        <m:r>
                          <m:rPr>
                            <m:brk m:alnAt="23"/>
                          </m:rPr>
                          <a:rPr lang="en-US" altLang="ja-JP" b="0" i="1" noProof="1" smtClean="0">
                            <a:latin typeface="Cambria Math" panose="02040503050406030204" pitchFamily="18" charset="0"/>
                          </a:rPr>
                          <m:t>𝑖</m:t>
                        </m:r>
                        <m:r>
                          <a:rPr lang="en-US" altLang="ja-JP" b="0" i="1" noProof="1" smtClean="0">
                            <a:latin typeface="Cambria Math" panose="02040503050406030204" pitchFamily="18" charset="0"/>
                          </a:rPr>
                          <m:t>=1</m:t>
                        </m:r>
                      </m:sub>
                      <m:sup>
                        <m:sSub>
                          <m:sSubPr>
                            <m:ctrlPr>
                              <a:rPr lang="en-US" altLang="ja-JP" i="1" noProof="1" smtClean="0">
                                <a:latin typeface="Cambria Math" panose="02040503050406030204" pitchFamily="18" charset="0"/>
                              </a:rPr>
                            </m:ctrlPr>
                          </m:sSubPr>
                          <m:e>
                            <m:r>
                              <a:rPr lang="en-US" altLang="ja-JP" b="0" i="1" noProof="1" smtClean="0">
                                <a:latin typeface="Cambria Math" panose="02040503050406030204" pitchFamily="18" charset="0"/>
                              </a:rPr>
                              <m:t>𝑛</m:t>
                            </m:r>
                          </m:e>
                          <m:sub>
                            <m:r>
                              <a:rPr lang="en-US" altLang="ja-JP" b="0" i="1" noProof="1" smtClean="0">
                                <a:latin typeface="Cambria Math" panose="02040503050406030204" pitchFamily="18" charset="0"/>
                              </a:rPr>
                              <m:t>𝑡𝑟𝑎𝑖𝑛</m:t>
                            </m:r>
                          </m:sub>
                        </m:sSub>
                      </m:sup>
                      <m:e>
                        <m:r>
                          <a:rPr lang="en-US" altLang="ja-JP" b="0" i="1" noProof="1" smtClean="0">
                            <a:latin typeface="Cambria Math" panose="02040503050406030204" pitchFamily="18" charset="0"/>
                          </a:rPr>
                          <m:t>(</m:t>
                        </m:r>
                        <m:sSubSup>
                          <m:sSubSupPr>
                            <m:ctrlPr>
                              <a:rPr lang="en-US" altLang="ja-JP" b="0" i="1" noProof="1" smtClean="0">
                                <a:latin typeface="Cambria Math" panose="02040503050406030204" pitchFamily="18" charset="0"/>
                              </a:rPr>
                            </m:ctrlPr>
                          </m:sSubSupPr>
                          <m:e>
                            <m:acc>
                              <m:accPr>
                                <m:chr m:val="̂"/>
                                <m:ctrlPr>
                                  <a:rPr lang="en-US" altLang="ja-JP" b="0" i="1" noProof="1" smtClean="0">
                                    <a:latin typeface="Cambria Math" panose="02040503050406030204" pitchFamily="18" charset="0"/>
                                  </a:rPr>
                                </m:ctrlPr>
                              </m:accPr>
                              <m:e>
                                <m:r>
                                  <a:rPr lang="en-US" altLang="ja-JP" b="0" i="1" noProof="1" smtClean="0">
                                    <a:latin typeface="Cambria Math" panose="02040503050406030204" pitchFamily="18" charset="0"/>
                                  </a:rPr>
                                  <m:t>𝑦</m:t>
                                </m:r>
                              </m:e>
                            </m:acc>
                          </m:e>
                          <m:sub>
                            <m:r>
                              <a:rPr lang="en-US" altLang="ja-JP" b="0" i="1" noProof="1" smtClean="0">
                                <a:latin typeface="Cambria Math" panose="02040503050406030204" pitchFamily="18" charset="0"/>
                              </a:rPr>
                              <m:t>𝑖</m:t>
                            </m:r>
                          </m:sub>
                          <m:sup>
                            <m:r>
                              <a:rPr lang="en-US" altLang="ja-JP" b="0" i="1" noProof="1" smtClean="0">
                                <a:latin typeface="Cambria Math" panose="02040503050406030204" pitchFamily="18" charset="0"/>
                              </a:rPr>
                              <m:t>(</m:t>
                            </m:r>
                            <m:r>
                              <a:rPr lang="en-US" altLang="ja-JP" b="0" i="1" noProof="1" smtClean="0">
                                <a:latin typeface="Cambria Math" panose="02040503050406030204" pitchFamily="18" charset="0"/>
                              </a:rPr>
                              <m:t>𝑡𝑟𝑎𝑖𝑛</m:t>
                            </m:r>
                            <m:r>
                              <a:rPr lang="en-US" altLang="ja-JP" b="0" i="1" noProof="1" smtClean="0">
                                <a:latin typeface="Cambria Math" panose="02040503050406030204" pitchFamily="18" charset="0"/>
                              </a:rPr>
                              <m:t>)</m:t>
                            </m:r>
                          </m:sup>
                        </m:sSubSup>
                      </m:e>
                    </m:nary>
                    <m:r>
                      <a:rPr lang="en-US" altLang="ja-JP" b="0" i="1" noProof="1" smtClean="0">
                        <a:latin typeface="Cambria Math" panose="02040503050406030204" pitchFamily="18" charset="0"/>
                      </a:rPr>
                      <m:t>−</m:t>
                    </m:r>
                    <m:sSubSup>
                      <m:sSubSupPr>
                        <m:ctrlPr>
                          <a:rPr lang="en-US" altLang="ja-JP" b="0" i="1" noProof="1" smtClean="0">
                            <a:latin typeface="Cambria Math" panose="02040503050406030204" pitchFamily="18" charset="0"/>
                          </a:rPr>
                        </m:ctrlPr>
                      </m:sSubSupPr>
                      <m:e>
                        <m:r>
                          <a:rPr lang="en-US" altLang="ja-JP" b="0" i="1" noProof="1" smtClean="0">
                            <a:latin typeface="Cambria Math" panose="02040503050406030204" pitchFamily="18" charset="0"/>
                          </a:rPr>
                          <m:t>𝑦</m:t>
                        </m:r>
                      </m:e>
                      <m:sub>
                        <m:r>
                          <a:rPr lang="en-US" altLang="ja-JP" b="0" i="1" noProof="1" smtClean="0">
                            <a:latin typeface="Cambria Math" panose="02040503050406030204" pitchFamily="18" charset="0"/>
                          </a:rPr>
                          <m:t>𝑖</m:t>
                        </m:r>
                      </m:sub>
                      <m:sup>
                        <m:d>
                          <m:dPr>
                            <m:ctrlPr>
                              <a:rPr lang="en-US" altLang="ja-JP" b="0" i="1" noProof="1" smtClean="0">
                                <a:latin typeface="Cambria Math" panose="02040503050406030204" pitchFamily="18" charset="0"/>
                              </a:rPr>
                            </m:ctrlPr>
                          </m:dPr>
                          <m:e>
                            <m:r>
                              <a:rPr lang="en-US" altLang="ja-JP" b="0" i="1" noProof="1" smtClean="0">
                                <a:latin typeface="Cambria Math" panose="02040503050406030204" pitchFamily="18" charset="0"/>
                              </a:rPr>
                              <m:t>𝑡𝑟𝑎𝑖𝑛</m:t>
                            </m:r>
                          </m:e>
                        </m:d>
                      </m:sup>
                    </m:sSubSup>
                    <m:r>
                      <a:rPr lang="en-US" altLang="ja-JP" b="0" i="1" noProof="1" smtClean="0">
                        <a:latin typeface="Cambria Math" panose="02040503050406030204" pitchFamily="18" charset="0"/>
                      </a:rPr>
                      <m:t>)</m:t>
                    </m:r>
                    <m:sSup>
                      <m:sSupPr>
                        <m:ctrlPr>
                          <a:rPr lang="en-US" altLang="ja-JP" b="0" i="1" noProof="1" smtClean="0">
                            <a:latin typeface="Cambria Math" panose="02040503050406030204" pitchFamily="18" charset="0"/>
                          </a:rPr>
                        </m:ctrlPr>
                      </m:sSupPr>
                      <m:e>
                        <m:r>
                          <a:rPr lang="en-US" altLang="ja-JP" b="0" i="1" noProof="1" smtClean="0">
                            <a:latin typeface="Cambria Math" panose="02040503050406030204" pitchFamily="18" charset="0"/>
                          </a:rPr>
                          <m:t> </m:t>
                        </m:r>
                      </m:e>
                      <m:sup>
                        <m:r>
                          <a:rPr lang="en-US" altLang="ja-JP" b="0" i="1" noProof="1" smtClean="0">
                            <a:latin typeface="Cambria Math" panose="02040503050406030204" pitchFamily="18" charset="0"/>
                          </a:rPr>
                          <m:t>2</m:t>
                        </m:r>
                      </m:sup>
                    </m:sSup>
                  </m:oMath>
                </a14:m>
                <a:endParaRPr lang="en-US" altLang="ja-JP" b="0" noProof="1"/>
              </a:p>
              <a:p>
                <a:r>
                  <a:rPr lang="ja-JP" altLang="en-US" noProof="1"/>
                  <a:t>最小二乗法</a:t>
                </a:r>
                <a:endParaRPr lang="en-US" altLang="ja-JP" noProof="1"/>
              </a:p>
              <a:p>
                <a:pPr marL="0" indent="0" rtl="0">
                  <a:buNone/>
                </a:pPr>
                <a:r>
                  <a:rPr lang="ja-JP" altLang="en-US" noProof="1"/>
                  <a:t>　○　学習データの平均二乗誤差を最小とするパラメータ</a:t>
                </a:r>
                <a:endParaRPr lang="en-US" altLang="ja-JP" noProof="1"/>
              </a:p>
              <a:p>
                <a:pPr marL="0" indent="0" rtl="0">
                  <a:buNone/>
                </a:pPr>
                <a:r>
                  <a:rPr lang="ja-JP" altLang="en-US" noProof="1"/>
                  <a:t>　　　　を探索</a:t>
                </a:r>
                <a:endParaRPr lang="en-US" altLang="ja-JP" noProof="1"/>
              </a:p>
              <a:p>
                <a:pPr marL="0" indent="0" rtl="0">
                  <a:buNone/>
                </a:pPr>
                <a:r>
                  <a:rPr lang="ja-JP" altLang="en-US" noProof="1"/>
                  <a:t>　○　学習データの平均二乗誤差の最小化は、その勾配</a:t>
                </a:r>
                <a:endParaRPr lang="en-US" altLang="ja-JP" noProof="1"/>
              </a:p>
              <a:p>
                <a:pPr marL="0" indent="0" rtl="0">
                  <a:buNone/>
                </a:pPr>
                <a:r>
                  <a:rPr lang="ja-JP" altLang="en-US" noProof="1"/>
                  <a:t>　　　が</a:t>
                </a:r>
                <a:r>
                  <a:rPr lang="en-US" altLang="ja-JP" noProof="1"/>
                  <a:t>0</a:t>
                </a:r>
                <a:r>
                  <a:rPr lang="ja-JP" altLang="en-US" noProof="1"/>
                  <a:t>になる点を求めればよい。　→</a:t>
                </a:r>
                <a:r>
                  <a:rPr lang="ja-JP" altLang="en-US" noProof="1">
                    <a:solidFill>
                      <a:schemeClr val="accent6">
                        <a:lumMod val="40000"/>
                        <a:lumOff val="60000"/>
                      </a:schemeClr>
                    </a:solidFill>
                  </a:rPr>
                  <a:t>微分</a:t>
                </a:r>
                <a:endParaRPr lang="en-US" altLang="ja-JP" noProof="1">
                  <a:solidFill>
                    <a:schemeClr val="accent6">
                      <a:lumMod val="40000"/>
                      <a:lumOff val="60000"/>
                    </a:schemeClr>
                  </a:solidFill>
                </a:endParaRPr>
              </a:p>
              <a:p>
                <a:pPr marL="0" indent="0" rtl="0">
                  <a:buNone/>
                </a:pPr>
                <a:r>
                  <a:rPr lang="ja-JP" altLang="en-US" noProof="1">
                    <a:solidFill>
                      <a:schemeClr val="accent6">
                        <a:lumMod val="40000"/>
                        <a:lumOff val="60000"/>
                      </a:schemeClr>
                    </a:solidFill>
                  </a:rPr>
                  <a:t>　  </a:t>
                </a:r>
                <a14:m>
                  <m:oMath xmlns:m="http://schemas.openxmlformats.org/officeDocument/2006/math">
                    <m:acc>
                      <m:accPr>
                        <m:chr m:val="̂"/>
                        <m:ctrlPr>
                          <a:rPr lang="ja-JP" altLang="en-US" i="1" noProof="1" smtClean="0">
                            <a:solidFill>
                              <a:schemeClr val="bg1"/>
                            </a:solidFill>
                            <a:latin typeface="Cambria Math" panose="02040503050406030204" pitchFamily="18" charset="0"/>
                          </a:rPr>
                        </m:ctrlPr>
                      </m:accPr>
                      <m:e>
                        <m:r>
                          <a:rPr lang="en-US" altLang="ja-JP" b="0" i="1" noProof="1" smtClean="0">
                            <a:solidFill>
                              <a:schemeClr val="bg1"/>
                            </a:solidFill>
                            <a:latin typeface="Cambria Math" panose="02040503050406030204" pitchFamily="18" charset="0"/>
                          </a:rPr>
                          <m:t>𝑤</m:t>
                        </m:r>
                      </m:e>
                    </m:acc>
                  </m:oMath>
                </a14:m>
                <a:r>
                  <a:rPr lang="en-US" altLang="ja-JP" noProof="1">
                    <a:solidFill>
                      <a:schemeClr val="bg1"/>
                    </a:solidFill>
                  </a:rPr>
                  <a:t> = arg </a:t>
                </a:r>
                <a14:m>
                  <m:oMath xmlns:m="http://schemas.openxmlformats.org/officeDocument/2006/math">
                    <m:r>
                      <a:rPr lang="en-US" altLang="ja-JP" b="0" i="1" noProof="1" smtClean="0">
                        <a:solidFill>
                          <a:schemeClr val="bg1"/>
                        </a:solidFill>
                        <a:latin typeface="Cambria Math" panose="02040503050406030204" pitchFamily="18" charset="0"/>
                      </a:rPr>
                      <m:t>𝑚𝑖𝑛</m:t>
                    </m:r>
                  </m:oMath>
                </a14:m>
                <a:r>
                  <a:rPr lang="en-US" altLang="ja-JP" b="0" noProof="1">
                    <a:solidFill>
                      <a:schemeClr val="bg1"/>
                    </a:solidFill>
                  </a:rPr>
                  <a:t> </a:t>
                </a:r>
                <a14:m>
                  <m:oMath xmlns:m="http://schemas.openxmlformats.org/officeDocument/2006/math">
                    <m:sSub>
                      <m:sSubPr>
                        <m:ctrlPr>
                          <a:rPr lang="en-US" altLang="ja-JP" b="0" i="1" noProof="1" smtClean="0">
                            <a:solidFill>
                              <a:schemeClr val="bg1"/>
                            </a:solidFill>
                            <a:latin typeface="Cambria Math" panose="02040503050406030204" pitchFamily="18" charset="0"/>
                          </a:rPr>
                        </m:ctrlPr>
                      </m:sSubPr>
                      <m:e>
                        <m:r>
                          <m:rPr>
                            <m:sty m:val="p"/>
                          </m:rPr>
                          <a:rPr lang="en-US" altLang="ja-JP" i="1" noProof="1">
                            <a:latin typeface="Cambria Math" panose="02040503050406030204" pitchFamily="18" charset="0"/>
                          </a:rPr>
                          <m:t>MSE</m:t>
                        </m:r>
                      </m:e>
                      <m:sub>
                        <m:r>
                          <a:rPr lang="en-US" altLang="ja-JP" b="0" i="1" noProof="1" smtClean="0">
                            <a:solidFill>
                              <a:schemeClr val="bg1"/>
                            </a:solidFill>
                            <a:latin typeface="Cambria Math" panose="02040503050406030204" pitchFamily="18" charset="0"/>
                          </a:rPr>
                          <m:t>𝑡𝑟𝑎𝑖𝑛</m:t>
                        </m:r>
                      </m:sub>
                    </m:sSub>
                  </m:oMath>
                </a14:m>
                <a:r>
                  <a:rPr lang="ja-JP" altLang="en-US" b="0" noProof="1">
                    <a:solidFill>
                      <a:schemeClr val="bg1"/>
                    </a:solidFill>
                  </a:rPr>
                  <a:t>　　　　</a:t>
                </a:r>
                <a14:m>
                  <m:oMath xmlns:m="http://schemas.openxmlformats.org/officeDocument/2006/math">
                    <m:f>
                      <m:fPr>
                        <m:ctrlPr>
                          <a:rPr lang="en-US" altLang="ja-JP" b="0" i="1" noProof="1" smtClean="0">
                            <a:solidFill>
                              <a:schemeClr val="bg1"/>
                            </a:solidFill>
                            <a:latin typeface="Cambria Math" panose="02040503050406030204" pitchFamily="18" charset="0"/>
                          </a:rPr>
                        </m:ctrlPr>
                      </m:fPr>
                      <m:num>
                        <m:r>
                          <a:rPr lang="ja-JP" altLang="en-US" b="0" i="1" noProof="1" smtClean="0">
                            <a:solidFill>
                              <a:schemeClr val="bg1"/>
                            </a:solidFill>
                            <a:latin typeface="Cambria Math" panose="02040503050406030204" pitchFamily="18" charset="0"/>
                          </a:rPr>
                          <m:t>𝜕</m:t>
                        </m:r>
                      </m:num>
                      <m:den>
                        <m:r>
                          <a:rPr lang="ja-JP" altLang="en-US" b="0" i="1" noProof="1" smtClean="0">
                            <a:solidFill>
                              <a:schemeClr val="bg1"/>
                            </a:solidFill>
                            <a:latin typeface="Cambria Math" panose="02040503050406030204" pitchFamily="18" charset="0"/>
                          </a:rPr>
                          <m:t>𝜕</m:t>
                        </m:r>
                        <m:r>
                          <a:rPr lang="en-US" altLang="ja-JP" b="0" i="1" noProof="1" smtClean="0">
                            <a:solidFill>
                              <a:schemeClr val="bg1"/>
                            </a:solidFill>
                            <a:latin typeface="Cambria Math" panose="02040503050406030204" pitchFamily="18" charset="0"/>
                          </a:rPr>
                          <m:t>𝑤</m:t>
                        </m:r>
                      </m:den>
                    </m:f>
                    <m:sSub>
                      <m:sSubPr>
                        <m:ctrlPr>
                          <a:rPr lang="en-US" altLang="ja-JP" b="0" i="1" noProof="1" smtClean="0">
                            <a:solidFill>
                              <a:schemeClr val="bg1"/>
                            </a:solidFill>
                            <a:latin typeface="Cambria Math" panose="02040503050406030204" pitchFamily="18" charset="0"/>
                          </a:rPr>
                        </m:ctrlPr>
                      </m:sSubPr>
                      <m:e>
                        <m:r>
                          <m:rPr>
                            <m:sty m:val="p"/>
                          </m:rPr>
                          <a:rPr lang="en-US" altLang="ja-JP" i="1" noProof="1">
                            <a:latin typeface="Cambria Math" panose="02040503050406030204" pitchFamily="18" charset="0"/>
                          </a:rPr>
                          <m:t>MSE</m:t>
                        </m:r>
                      </m:e>
                      <m:sub>
                        <m:r>
                          <a:rPr lang="en-US" altLang="ja-JP" b="0" i="1" noProof="1" smtClean="0">
                            <a:solidFill>
                              <a:schemeClr val="bg1"/>
                            </a:solidFill>
                            <a:latin typeface="Cambria Math" panose="02040503050406030204" pitchFamily="18" charset="0"/>
                          </a:rPr>
                          <m:t>𝑡𝑟𝑎𝑖𝑛</m:t>
                        </m:r>
                      </m:sub>
                    </m:sSub>
                  </m:oMath>
                </a14:m>
                <a:r>
                  <a:rPr lang="en-US" altLang="ja-JP" b="0" noProof="1">
                    <a:solidFill>
                      <a:schemeClr val="bg1"/>
                    </a:solidFill>
                  </a:rPr>
                  <a:t>=0</a:t>
                </a:r>
              </a:p>
              <a:p>
                <a:pPr marL="0" indent="0" rtl="0">
                  <a:buNone/>
                </a:pPr>
                <a:r>
                  <a:rPr lang="en-US" altLang="ja-JP" noProof="1">
                    <a:solidFill>
                      <a:schemeClr val="bg1"/>
                    </a:solidFill>
                  </a:rPr>
                  <a:t> </a:t>
                </a:r>
              </a:p>
              <a:p>
                <a:pPr marL="0" indent="0" rtl="0">
                  <a:buNone/>
                </a:pPr>
                <a:r>
                  <a:rPr lang="en-US" altLang="ja-JP" noProof="1">
                    <a:latin typeface="Meiryo UI" panose="020B0604030504040204" pitchFamily="50" charset="-128"/>
                    <a:ea typeface="Meiryo UI" panose="020B0604030504040204" pitchFamily="50" charset="-128"/>
                  </a:rPr>
                  <a:t>     </a:t>
                </a:r>
                <a:r>
                  <a:rPr lang="en-US" altLang="ja-JP" sz="1400" noProof="1"/>
                  <a:t>MSE</a:t>
                </a:r>
                <a:r>
                  <a:rPr lang="ja-JP" altLang="en-US" sz="1400" noProof="1"/>
                  <a:t>を最小にするような</a:t>
                </a:r>
                <a:r>
                  <a:rPr lang="en-US" altLang="ja-JP" sz="1400" noProof="1"/>
                  <a:t>w(m</a:t>
                </a:r>
                <a:r>
                  <a:rPr lang="ja-JP" altLang="en-US" sz="1400" noProof="1"/>
                  <a:t>次元</a:t>
                </a:r>
                <a:r>
                  <a:rPr lang="en-US" altLang="ja-JP" sz="1400" noProof="1"/>
                  <a:t>)</a:t>
                </a:r>
              </a:p>
              <a:p>
                <a:pPr marL="0" indent="0" rtl="0">
                  <a:buNone/>
                </a:pPr>
                <a:r>
                  <a:rPr lang="ja-JP" altLang="en-US" sz="1400" noProof="1"/>
                  <a:t>　この</a:t>
                </a:r>
                <a14:m>
                  <m:oMath xmlns:m="http://schemas.openxmlformats.org/officeDocument/2006/math">
                    <m:acc>
                      <m:accPr>
                        <m:chr m:val="̂"/>
                        <m:ctrlPr>
                          <a:rPr lang="en-US" altLang="ja-JP" sz="1400" b="0" i="1" noProof="1" smtClean="0">
                            <a:latin typeface="Cambria Math" panose="02040503050406030204" pitchFamily="18" charset="0"/>
                          </a:rPr>
                        </m:ctrlPr>
                      </m:accPr>
                      <m:e>
                        <m:r>
                          <a:rPr lang="en-US" altLang="ja-JP" sz="1400" b="0" i="1" noProof="1" smtClean="0">
                            <a:latin typeface="Cambria Math" panose="02040503050406030204" pitchFamily="18" charset="0"/>
                          </a:rPr>
                          <m:t>𝑤</m:t>
                        </m:r>
                      </m:e>
                    </m:acc>
                    <m:r>
                      <a:rPr lang="ja-JP" altLang="en-US" sz="1400" i="1" noProof="1">
                        <a:latin typeface="Cambria Math" panose="02040503050406030204" pitchFamily="18" charset="0"/>
                      </a:rPr>
                      <m:t>が</m:t>
                    </m:r>
                  </m:oMath>
                </a14:m>
                <a:r>
                  <a:rPr lang="ja-JP" altLang="en-US" sz="1400" noProof="1">
                    <a:solidFill>
                      <a:schemeClr val="accent6">
                        <a:lumMod val="60000"/>
                        <a:lumOff val="40000"/>
                      </a:schemeClr>
                    </a:solidFill>
                  </a:rPr>
                  <a:t>回帰係数</a:t>
                </a:r>
                <a:r>
                  <a:rPr lang="ja-JP" altLang="en-US" sz="1400" noProof="1"/>
                  <a:t>である。</a:t>
                </a:r>
                <a:r>
                  <a:rPr lang="en-US" altLang="ja-JP" sz="1400" noProof="1"/>
                  <a:t> </a:t>
                </a:r>
                <a:r>
                  <a:rPr lang="ja-JP" altLang="en-US" sz="1400" noProof="1"/>
                  <a:t>計算は省略します。</a:t>
                </a:r>
                <a:r>
                  <a:rPr lang="en-US" altLang="ja-JP" sz="1400" noProof="1"/>
                  <a:t>argmin</a:t>
                </a:r>
                <a:r>
                  <a:rPr lang="ja-JP" altLang="en-US" sz="1400" noProof="1"/>
                  <a:t>は</a:t>
                </a:r>
                <a:r>
                  <a:rPr lang="en-US" altLang="ja-JP" sz="1400" noProof="1"/>
                  <a:t>MSE</a:t>
                </a:r>
                <a:r>
                  <a:rPr lang="ja-JP" altLang="en-US" sz="1400" noProof="1"/>
                  <a:t>を最小にする</a:t>
                </a:r>
                <a:r>
                  <a:rPr lang="en-US" altLang="ja-JP" sz="1400" noProof="1"/>
                  <a:t>w</a:t>
                </a:r>
                <a:r>
                  <a:rPr lang="ja-JP" altLang="en-US" sz="1400" noProof="1"/>
                  <a:t>のことです。</a:t>
                </a:r>
              </a:p>
            </p:txBody>
          </p:sp>
        </mc:Choice>
        <mc:Fallback xmlns="">
          <p:sp>
            <p:nvSpPr>
              <p:cNvPr id="3" name="コンテンツ プレースホルダー 2">
                <a:extLst>
                  <a:ext uri="{FF2B5EF4-FFF2-40B4-BE49-F238E27FC236}">
                    <a16:creationId xmlns:a16="http://schemas.microsoft.com/office/drawing/2014/main" id="{FA6A4B49-27C8-46B6-8B11-AD7E8F615E2C}"/>
                  </a:ext>
                </a:extLst>
              </p:cNvPr>
              <p:cNvSpPr>
                <a:spLocks noGrp="1" noRot="1" noChangeAspect="1" noMove="1" noResize="1" noEditPoints="1" noAdjustHandles="1" noChangeArrowheads="1" noChangeShapeType="1" noTextEdit="1"/>
              </p:cNvSpPr>
              <p:nvPr>
                <p:ph idx="1"/>
              </p:nvPr>
            </p:nvSpPr>
            <p:spPr>
              <a:xfrm>
                <a:off x="838200" y="1107462"/>
                <a:ext cx="7054970" cy="5069501"/>
              </a:xfrm>
              <a:blipFill>
                <a:blip r:embed="rId8"/>
                <a:stretch>
                  <a:fillRect l="-778" t="-1324"/>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2B4CE3A-8C88-45AA-A849-57E5A7AC22C1}"/>
              </a:ext>
            </a:extLst>
          </p:cNvPr>
          <p:cNvSpPr>
            <a:spLocks noGrp="1"/>
          </p:cNvSpPr>
          <p:nvPr>
            <p:ph type="sldNum" sz="quarter" idx="10"/>
          </p:nvPr>
        </p:nvSpPr>
        <p:spPr>
          <a:xfrm>
            <a:off x="7054970" y="6266872"/>
            <a:ext cx="838200" cy="360000"/>
          </a:xfrm>
        </p:spPr>
        <p:txBody>
          <a:bodyPr rtlCol="0"/>
          <a:lstStyle/>
          <a:p>
            <a:pPr rtl="0"/>
            <a:r>
              <a:rPr lang="ja-JP" altLang="en-US" dirty="0">
                <a:latin typeface="Meiryo UI" panose="020B0604030504040204" pitchFamily="50" charset="-128"/>
                <a:ea typeface="Meiryo UI" panose="020B0604030504040204" pitchFamily="50" charset="-128"/>
              </a:rPr>
              <a:t>ページ </a:t>
            </a:r>
            <a:fld id="{4A9B5881-4007-4345-955A-79C2656F0C49}" type="slidenum">
              <a:rPr lang="en-US" altLang="ja-JP" smtClean="0">
                <a:latin typeface="Meiryo UI" panose="020B0604030504040204" pitchFamily="50" charset="-128"/>
                <a:ea typeface="Meiryo UI" panose="020B0604030504040204" pitchFamily="50" charset="-128"/>
              </a:rPr>
              <a:pPr rtl="0"/>
              <a:t>10</a:t>
            </a:fld>
            <a:endParaRPr lang="ja-JP" altLang="en-US" dirty="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アウトライン</a:t>
            </a:r>
          </a:p>
        </p:txBody>
      </p:sp>
      <p:sp>
        <p:nvSpPr>
          <p:cNvPr id="10" name="長方形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線型回帰モデル①</a:t>
            </a:r>
          </a:p>
        </p:txBody>
      </p:sp>
      <p:sp>
        <p:nvSpPr>
          <p:cNvPr id="11" name="長方形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線型回帰モデル②</a:t>
            </a:r>
          </a:p>
        </p:txBody>
      </p:sp>
      <p:sp>
        <p:nvSpPr>
          <p:cNvPr id="12" name="長方形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51546"/>
            <a:ext cx="2552123" cy="36993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線型回帰モデル③</a:t>
            </a:r>
          </a:p>
        </p:txBody>
      </p:sp>
      <p:sp>
        <p:nvSpPr>
          <p:cNvPr id="14" name="二等辺三角形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9956971" y="627535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2286196" y="4779034"/>
                <a:ext cx="1509624" cy="369332"/>
              </a:xfrm>
              <a:prstGeom prst="rect">
                <a:avLst/>
              </a:prstGeom>
              <a:noFill/>
            </p:spPr>
            <p:txBody>
              <a:bodyPr wrap="square" rtlCol="0">
                <a:spAutoFit/>
              </a:bodyPr>
              <a:lstStyle/>
              <a:p>
                <a:r>
                  <a:rPr kumimoji="1" lang="en-US" altLang="ja-JP" b="0" dirty="0">
                    <a:solidFill>
                      <a:schemeClr val="bg1"/>
                    </a:solidFill>
                    <a:ea typeface="Cambria Math" panose="02040503050406030204" pitchFamily="18" charset="0"/>
                  </a:rPr>
                  <a:t>w</a:t>
                </a:r>
                <a14:m>
                  <m:oMath xmlns:m="http://schemas.openxmlformats.org/officeDocument/2006/math">
                    <m:r>
                      <a:rPr kumimoji="1" lang="en-US" altLang="ja-JP" b="0" i="1" smtClean="0">
                        <a:solidFill>
                          <a:schemeClr val="bg1"/>
                        </a:solidFill>
                        <a:latin typeface="Cambria Math" panose="02040503050406030204" pitchFamily="18" charset="0"/>
                        <a:ea typeface="Cambria Math" panose="02040503050406030204" pitchFamily="18" charset="0"/>
                      </a:rPr>
                      <m:t>∈ </m:t>
                    </m:r>
                    <m:sSup>
                      <m:sSupPr>
                        <m:ctrlPr>
                          <a:rPr kumimoji="1" lang="en-US" altLang="ja-JP" b="0" i="1" smtClean="0">
                            <a:solidFill>
                              <a:schemeClr val="bg1"/>
                            </a:solidFill>
                            <a:latin typeface="Cambria Math" panose="02040503050406030204" pitchFamily="18" charset="0"/>
                            <a:ea typeface="Cambria Math" panose="02040503050406030204" pitchFamily="18" charset="0"/>
                          </a:rPr>
                        </m:ctrlPr>
                      </m:sSupPr>
                      <m:e>
                        <m:r>
                          <a:rPr kumimoji="1" lang="en-US" altLang="ja-JP" b="0" i="1" smtClean="0">
                            <a:solidFill>
                              <a:schemeClr val="bg1"/>
                            </a:solidFill>
                            <a:latin typeface="Cambria Math" panose="02040503050406030204" pitchFamily="18" charset="0"/>
                            <a:ea typeface="Cambria Math" panose="02040503050406030204" pitchFamily="18" charset="0"/>
                          </a:rPr>
                          <m:t>𝑅</m:t>
                        </m:r>
                      </m:e>
                      <m:sup>
                        <m:r>
                          <a:rPr kumimoji="1" lang="en-US" altLang="ja-JP" b="0" i="1" smtClean="0">
                            <a:solidFill>
                              <a:schemeClr val="bg1"/>
                            </a:solidFill>
                            <a:latin typeface="Cambria Math" panose="02040503050406030204" pitchFamily="18" charset="0"/>
                            <a:ea typeface="Cambria Math" panose="02040503050406030204" pitchFamily="18" charset="0"/>
                          </a:rPr>
                          <m:t>𝑚</m:t>
                        </m:r>
                        <m:r>
                          <a:rPr kumimoji="1" lang="en-US" altLang="ja-JP" b="0" i="1" smtClean="0">
                            <a:solidFill>
                              <a:schemeClr val="bg1"/>
                            </a:solidFill>
                            <a:latin typeface="Cambria Math" panose="02040503050406030204" pitchFamily="18" charset="0"/>
                            <a:ea typeface="Cambria Math" panose="02040503050406030204" pitchFamily="18" charset="0"/>
                          </a:rPr>
                          <m:t>+1</m:t>
                        </m:r>
                      </m:sup>
                    </m:sSup>
                  </m:oMath>
                </a14:m>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2286196" y="4779034"/>
                <a:ext cx="1509624" cy="369332"/>
              </a:xfrm>
              <a:prstGeom prst="rect">
                <a:avLst/>
              </a:prstGeom>
              <a:blipFill>
                <a:blip r:embed="rId9"/>
                <a:stretch>
                  <a:fillRect l="-3226" t="-9836" b="-24590"/>
                </a:stretch>
              </a:blipFill>
            </p:spPr>
            <p:txBody>
              <a:bodyPr/>
              <a:lstStyle/>
              <a:p>
                <a:r>
                  <a:rPr lang="ja-JP" altLang="en-US">
                    <a:noFill/>
                  </a:rPr>
                  <a:t> </a:t>
                </a:r>
              </a:p>
            </p:txBody>
          </p:sp>
        </mc:Fallback>
      </mc:AlternateContent>
      <p:cxnSp>
        <p:nvCxnSpPr>
          <p:cNvPr id="13" name="直線コネクタ 12"/>
          <p:cNvCxnSpPr/>
          <p:nvPr/>
        </p:nvCxnSpPr>
        <p:spPr>
          <a:xfrm>
            <a:off x="1276709" y="5148366"/>
            <a:ext cx="26156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499696" y="5148366"/>
            <a:ext cx="167681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4327163" y="5322951"/>
            <a:ext cx="2599847" cy="523220"/>
          </a:xfrm>
          <a:prstGeom prst="rect">
            <a:avLst/>
          </a:prstGeom>
          <a:noFill/>
        </p:spPr>
        <p:txBody>
          <a:bodyPr wrap="square" rtlCol="0">
            <a:spAutoFit/>
          </a:bodyPr>
          <a:lstStyle/>
          <a:p>
            <a:r>
              <a:rPr kumimoji="1" lang="en-US" altLang="ja-JP" sz="1400" dirty="0">
                <a:solidFill>
                  <a:schemeClr val="bg1"/>
                </a:solidFill>
              </a:rPr>
              <a:t>MSE</a:t>
            </a:r>
            <a:r>
              <a:rPr kumimoji="1" lang="ja-JP" altLang="en-US" sz="1400" dirty="0">
                <a:solidFill>
                  <a:schemeClr val="bg1"/>
                </a:solidFill>
              </a:rPr>
              <a:t>を</a:t>
            </a:r>
            <a:r>
              <a:rPr kumimoji="1" lang="en-US" altLang="ja-JP" sz="1400" dirty="0">
                <a:solidFill>
                  <a:schemeClr val="bg1"/>
                </a:solidFill>
              </a:rPr>
              <a:t>w</a:t>
            </a:r>
            <a:r>
              <a:rPr kumimoji="1" lang="ja-JP" altLang="en-US" sz="1400" dirty="0">
                <a:solidFill>
                  <a:schemeClr val="bg1"/>
                </a:solidFill>
              </a:rPr>
              <a:t>に関して微分したものが</a:t>
            </a:r>
            <a:r>
              <a:rPr kumimoji="1" lang="en-US" altLang="ja-JP" sz="1400" dirty="0">
                <a:solidFill>
                  <a:schemeClr val="bg1"/>
                </a:solidFill>
              </a:rPr>
              <a:t>0</a:t>
            </a:r>
            <a:r>
              <a:rPr kumimoji="1" lang="ja-JP" altLang="en-US" sz="1400" dirty="0">
                <a:solidFill>
                  <a:schemeClr val="bg1"/>
                </a:solidFill>
              </a:rPr>
              <a:t>となる</a:t>
            </a:r>
            <a:r>
              <a:rPr kumimoji="1" lang="en-US" altLang="ja-JP" sz="1400" dirty="0">
                <a:solidFill>
                  <a:schemeClr val="bg1"/>
                </a:solidFill>
              </a:rPr>
              <a:t>w</a:t>
            </a:r>
            <a:r>
              <a:rPr kumimoji="1" lang="ja-JP" altLang="en-US" sz="1400" dirty="0">
                <a:solidFill>
                  <a:schemeClr val="bg1"/>
                </a:solidFill>
              </a:rPr>
              <a:t>の点を求める。</a:t>
            </a:r>
          </a:p>
        </p:txBody>
      </p:sp>
      <mc:AlternateContent xmlns:mc="http://schemas.openxmlformats.org/markup-compatibility/2006" xmlns:a14="http://schemas.microsoft.com/office/drawing/2010/main">
        <mc:Choice Requires="a14">
          <p:sp>
            <p:nvSpPr>
              <p:cNvPr id="20" name="テキスト ボックス 19"/>
              <p:cNvSpPr txBox="1"/>
              <p:nvPr/>
            </p:nvSpPr>
            <p:spPr>
              <a:xfrm>
                <a:off x="6927009" y="586596"/>
                <a:ext cx="4606507" cy="941925"/>
              </a:xfrm>
              <a:prstGeom prst="rect">
                <a:avLst/>
              </a:prstGeom>
              <a:noFill/>
            </p:spPr>
            <p:txBody>
              <a:bodyPr wrap="square" rtlCol="0">
                <a:spAutoFit/>
              </a:bodyPr>
              <a:lstStyle/>
              <a:p>
                <a:r>
                  <a:rPr kumimoji="1" lang="ja-JP" altLang="en-US" dirty="0">
                    <a:solidFill>
                      <a:schemeClr val="bg1"/>
                    </a:solidFill>
                  </a:rPr>
                  <a:t>回帰係数</a:t>
                </a:r>
                <a:endParaRPr kumimoji="1" lang="en-US" altLang="ja-JP" dirty="0">
                  <a:solidFill>
                    <a:schemeClr val="bg1"/>
                  </a:solidFill>
                </a:endParaRPr>
              </a:p>
              <a:p>
                <a:endParaRPr kumimoji="1" lang="en-US" altLang="ja-JP" dirty="0">
                  <a:solidFill>
                    <a:schemeClr val="bg1"/>
                  </a:solidFill>
                </a:endParaRPr>
              </a:p>
              <a:p>
                <a:r>
                  <a:rPr kumimoji="1" lang="ja-JP" altLang="en-US" dirty="0">
                    <a:solidFill>
                      <a:schemeClr val="bg1"/>
                    </a:solidFill>
                  </a:rPr>
                  <a:t>　</a:t>
                </a:r>
                <a14:m>
                  <m:oMath xmlns:m="http://schemas.openxmlformats.org/officeDocument/2006/math">
                    <m:acc>
                      <m:accPr>
                        <m:chr m:val="̂"/>
                        <m:ctrlPr>
                          <a:rPr kumimoji="1" lang="ja-JP" altLang="en-US" i="1" smtClean="0">
                            <a:solidFill>
                              <a:schemeClr val="bg1"/>
                            </a:solidFill>
                            <a:latin typeface="Cambria Math" panose="02040503050406030204" pitchFamily="18" charset="0"/>
                          </a:rPr>
                        </m:ctrlPr>
                      </m:accPr>
                      <m:e>
                        <m:r>
                          <a:rPr kumimoji="1" lang="en-US" altLang="ja-JP" b="0" i="1" smtClean="0">
                            <a:solidFill>
                              <a:schemeClr val="bg1"/>
                            </a:solidFill>
                            <a:latin typeface="Cambria Math" panose="02040503050406030204" pitchFamily="18" charset="0"/>
                          </a:rPr>
                          <m:t>𝑤</m:t>
                        </m:r>
                      </m:e>
                    </m:acc>
                  </m:oMath>
                </a14:m>
                <a:r>
                  <a:rPr kumimoji="1" lang="ja-JP" altLang="en-US" dirty="0">
                    <a:solidFill>
                      <a:schemeClr val="bg1"/>
                    </a:solidFill>
                  </a:rPr>
                  <a:t> </a:t>
                </a:r>
                <a:r>
                  <a:rPr kumimoji="1" lang="en-US" altLang="ja-JP" dirty="0">
                    <a:solidFill>
                      <a:schemeClr val="bg1"/>
                    </a:solidFill>
                  </a:rPr>
                  <a:t>=</a:t>
                </a:r>
                <a:r>
                  <a:rPr kumimoji="1" lang="ja-JP" altLang="en-US" dirty="0">
                    <a:solidFill>
                      <a:schemeClr val="bg1"/>
                    </a:solidFill>
                  </a:rPr>
                  <a:t>  </a:t>
                </a:r>
                <a:r>
                  <a:rPr kumimoji="1" lang="en-US" altLang="ja-JP" dirty="0">
                    <a:solidFill>
                      <a:schemeClr val="bg1"/>
                    </a:solidFill>
                  </a:rPr>
                  <a:t>(</a:t>
                </a:r>
                <a14:m>
                  <m:oMath xmlns:m="http://schemas.openxmlformats.org/officeDocument/2006/math">
                    <m:sSup>
                      <m:sSupPr>
                        <m:ctrlPr>
                          <a:rPr kumimoji="1" lang="en-US" altLang="ja-JP" i="1" smtClean="0">
                            <a:solidFill>
                              <a:schemeClr val="bg1"/>
                            </a:solidFill>
                            <a:latin typeface="Cambria Math" panose="02040503050406030204" pitchFamily="18" charset="0"/>
                          </a:rPr>
                        </m:ctrlPr>
                      </m:sSupPr>
                      <m:e>
                        <m:r>
                          <a:rPr kumimoji="1" lang="en-US" altLang="ja-JP" b="0" i="1" smtClean="0">
                            <a:solidFill>
                              <a:schemeClr val="bg1"/>
                            </a:solidFill>
                            <a:latin typeface="Cambria Math" panose="02040503050406030204" pitchFamily="18" charset="0"/>
                          </a:rPr>
                          <m:t>𝑋</m:t>
                        </m:r>
                      </m:e>
                      <m:sup>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𝑡𝑟𝑎𝑖𝑛</m:t>
                            </m:r>
                          </m:e>
                        </m:d>
                        <m:r>
                          <a:rPr kumimoji="1" lang="en-US" altLang="ja-JP" b="0" i="1" smtClean="0">
                            <a:solidFill>
                              <a:schemeClr val="bg1"/>
                            </a:solidFill>
                            <a:latin typeface="Cambria Math" panose="02040503050406030204" pitchFamily="18" charset="0"/>
                          </a:rPr>
                          <m:t>𝑇</m:t>
                        </m:r>
                      </m:sup>
                    </m:sSup>
                    <m:sSup>
                      <m:sSupPr>
                        <m:ctrlPr>
                          <a:rPr kumimoji="1" lang="en-US" altLang="ja-JP" i="1" smtClean="0">
                            <a:solidFill>
                              <a:schemeClr val="bg1"/>
                            </a:solidFill>
                            <a:latin typeface="Cambria Math" panose="02040503050406030204" pitchFamily="18" charset="0"/>
                          </a:rPr>
                        </m:ctrlPr>
                      </m:sSupPr>
                      <m:e>
                        <m:r>
                          <a:rPr kumimoji="1" lang="en-US" altLang="ja-JP" b="0" i="1" smtClean="0">
                            <a:solidFill>
                              <a:schemeClr val="bg1"/>
                            </a:solidFill>
                            <a:latin typeface="Cambria Math" panose="02040503050406030204" pitchFamily="18" charset="0"/>
                          </a:rPr>
                          <m:t>𝑋</m:t>
                        </m:r>
                      </m:e>
                      <m:sup>
                        <m:r>
                          <a:rPr kumimoji="1" lang="en-US" altLang="ja-JP" b="0" i="1" smtClean="0">
                            <a:solidFill>
                              <a:schemeClr val="bg1"/>
                            </a:solidFill>
                            <a:latin typeface="Cambria Math" panose="02040503050406030204" pitchFamily="18" charset="0"/>
                          </a:rPr>
                          <m:t>𝑡𝑟𝑎𝑖𝑛</m:t>
                        </m:r>
                      </m:sup>
                    </m:sSup>
                  </m:oMath>
                </a14:m>
                <a:r>
                  <a:rPr kumimoji="1" lang="en-US" altLang="ja-JP" dirty="0">
                    <a:solidFill>
                      <a:schemeClr val="bg1"/>
                    </a:solidFill>
                  </a:rPr>
                  <a:t>)</a:t>
                </a:r>
                <a14:m>
                  <m:oMath xmlns:m="http://schemas.openxmlformats.org/officeDocument/2006/math">
                    <m:sSup>
                      <m:sSupPr>
                        <m:ctrlPr>
                          <a:rPr kumimoji="1" lang="en-US" altLang="ja-JP" i="1" dirty="0" smtClean="0">
                            <a:solidFill>
                              <a:schemeClr val="bg1"/>
                            </a:solidFill>
                            <a:latin typeface="Cambria Math" panose="02040503050406030204" pitchFamily="18" charset="0"/>
                          </a:rPr>
                        </m:ctrlPr>
                      </m:sSupPr>
                      <m:e>
                        <m:r>
                          <a:rPr kumimoji="1" lang="en-US" altLang="ja-JP" b="0" i="1" dirty="0" smtClean="0">
                            <a:solidFill>
                              <a:schemeClr val="bg1"/>
                            </a:solidFill>
                            <a:latin typeface="Cambria Math" panose="02040503050406030204" pitchFamily="18" charset="0"/>
                          </a:rPr>
                          <m:t> </m:t>
                        </m:r>
                      </m:e>
                      <m:sup>
                        <m:r>
                          <a:rPr kumimoji="1" lang="en-US" altLang="ja-JP" b="0" i="1" dirty="0" smtClean="0">
                            <a:solidFill>
                              <a:schemeClr val="bg1"/>
                            </a:solidFill>
                            <a:latin typeface="Cambria Math" panose="02040503050406030204" pitchFamily="18" charset="0"/>
                          </a:rPr>
                          <m:t>−1</m:t>
                        </m:r>
                      </m:sup>
                    </m:sSup>
                    <m:sSup>
                      <m:sSupPr>
                        <m:ctrlPr>
                          <a:rPr kumimoji="1" lang="en-US" altLang="ja-JP" i="1" dirty="0" smtClean="0">
                            <a:solidFill>
                              <a:schemeClr val="bg1"/>
                            </a:solidFill>
                            <a:latin typeface="Cambria Math" panose="02040503050406030204" pitchFamily="18" charset="0"/>
                          </a:rPr>
                        </m:ctrlPr>
                      </m:sSupPr>
                      <m:e>
                        <m:r>
                          <a:rPr kumimoji="1" lang="en-US" altLang="ja-JP" b="0" i="1" dirty="0" smtClean="0">
                            <a:solidFill>
                              <a:schemeClr val="bg1"/>
                            </a:solidFill>
                            <a:latin typeface="Cambria Math" panose="02040503050406030204" pitchFamily="18" charset="0"/>
                          </a:rPr>
                          <m:t>𝑋</m:t>
                        </m:r>
                      </m:e>
                      <m:sup>
                        <m:d>
                          <m:dPr>
                            <m:ctrlPr>
                              <a:rPr kumimoji="1" lang="en-US" altLang="ja-JP" b="0" i="1" dirty="0" smtClean="0">
                                <a:solidFill>
                                  <a:schemeClr val="bg1"/>
                                </a:solidFill>
                                <a:latin typeface="Cambria Math" panose="02040503050406030204" pitchFamily="18" charset="0"/>
                              </a:rPr>
                            </m:ctrlPr>
                          </m:dPr>
                          <m:e>
                            <m:r>
                              <a:rPr kumimoji="1" lang="en-US" altLang="ja-JP" b="0" i="1" dirty="0" smtClean="0">
                                <a:solidFill>
                                  <a:schemeClr val="bg1"/>
                                </a:solidFill>
                                <a:latin typeface="Cambria Math" panose="02040503050406030204" pitchFamily="18" charset="0"/>
                              </a:rPr>
                              <m:t>𝑡𝑟𝑎𝑖𝑛</m:t>
                            </m:r>
                          </m:e>
                        </m:d>
                        <m:r>
                          <a:rPr kumimoji="1" lang="en-US" altLang="ja-JP" b="0" i="1" dirty="0" smtClean="0">
                            <a:solidFill>
                              <a:schemeClr val="bg1"/>
                            </a:solidFill>
                            <a:latin typeface="Cambria Math" panose="02040503050406030204" pitchFamily="18" charset="0"/>
                          </a:rPr>
                          <m:t>𝑇</m:t>
                        </m:r>
                      </m:sup>
                    </m:sSup>
                    <m:sSup>
                      <m:sSupPr>
                        <m:ctrlPr>
                          <a:rPr kumimoji="1" lang="en-US" altLang="ja-JP" i="1" dirty="0" smtClean="0">
                            <a:solidFill>
                              <a:schemeClr val="bg1"/>
                            </a:solidFill>
                            <a:latin typeface="Cambria Math" panose="02040503050406030204" pitchFamily="18" charset="0"/>
                          </a:rPr>
                        </m:ctrlPr>
                      </m:sSupPr>
                      <m:e>
                        <m:r>
                          <a:rPr kumimoji="1" lang="en-US" altLang="ja-JP" b="0" i="1" dirty="0" smtClean="0">
                            <a:solidFill>
                              <a:schemeClr val="bg1"/>
                            </a:solidFill>
                            <a:latin typeface="Cambria Math" panose="02040503050406030204" pitchFamily="18" charset="0"/>
                          </a:rPr>
                          <m:t>𝑦</m:t>
                        </m:r>
                      </m:e>
                      <m:sup>
                        <m:r>
                          <a:rPr kumimoji="1" lang="en-US" altLang="ja-JP" b="0" i="1" dirty="0" smtClean="0">
                            <a:solidFill>
                              <a:schemeClr val="bg1"/>
                            </a:solidFill>
                            <a:latin typeface="Cambria Math" panose="02040503050406030204" pitchFamily="18" charset="0"/>
                          </a:rPr>
                          <m:t>(</m:t>
                        </m:r>
                        <m:r>
                          <a:rPr kumimoji="1" lang="en-US" altLang="ja-JP" b="0" i="1" dirty="0" smtClean="0">
                            <a:solidFill>
                              <a:schemeClr val="bg1"/>
                            </a:solidFill>
                            <a:latin typeface="Cambria Math" panose="02040503050406030204" pitchFamily="18" charset="0"/>
                          </a:rPr>
                          <m:t>𝑡𝑟𝑎𝑖𝑛</m:t>
                        </m:r>
                        <m:r>
                          <a:rPr kumimoji="1" lang="en-US" altLang="ja-JP" b="0" i="1" dirty="0" smtClean="0">
                            <a:solidFill>
                              <a:schemeClr val="bg1"/>
                            </a:solidFill>
                            <a:latin typeface="Cambria Math" panose="02040503050406030204" pitchFamily="18" charset="0"/>
                          </a:rPr>
                          <m:t>)</m:t>
                        </m:r>
                      </m:sup>
                    </m:sSup>
                  </m:oMath>
                </a14:m>
                <a:endParaRPr kumimoji="1" lang="ja-JP" altLang="en-US" dirty="0">
                  <a:solidFill>
                    <a:schemeClr val="bg1"/>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6927009" y="586596"/>
                <a:ext cx="4606507" cy="941925"/>
              </a:xfrm>
              <a:prstGeom prst="rect">
                <a:avLst/>
              </a:prstGeom>
              <a:blipFill>
                <a:blip r:embed="rId10"/>
                <a:stretch>
                  <a:fillRect l="-1058" t="-5161" b="-9032"/>
                </a:stretch>
              </a:blipFill>
            </p:spPr>
            <p:txBody>
              <a:bodyPr/>
              <a:lstStyle/>
              <a:p>
                <a:r>
                  <a:rPr lang="ja-JP" altLang="en-US">
                    <a:noFill/>
                  </a:rPr>
                  <a:t> </a:t>
                </a:r>
              </a:p>
            </p:txBody>
          </p:sp>
        </mc:Fallback>
      </mc:AlternateContent>
      <p:cxnSp>
        <p:nvCxnSpPr>
          <p:cNvPr id="22" name="直線矢印コネクタ 21"/>
          <p:cNvCxnSpPr>
            <a:endCxn id="20" idx="1"/>
          </p:cNvCxnSpPr>
          <p:nvPr/>
        </p:nvCxnSpPr>
        <p:spPr>
          <a:xfrm flipH="1" flipV="1">
            <a:off x="6927009" y="1915064"/>
            <a:ext cx="2" cy="374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6987395" y="1802920"/>
                <a:ext cx="4787661" cy="941925"/>
              </a:xfrm>
              <a:prstGeom prst="rect">
                <a:avLst/>
              </a:prstGeom>
              <a:noFill/>
            </p:spPr>
            <p:txBody>
              <a:bodyPr wrap="square" rtlCol="0">
                <a:spAutoFit/>
              </a:bodyPr>
              <a:lstStyle/>
              <a:p>
                <a:r>
                  <a:rPr kumimoji="1" lang="ja-JP" altLang="en-US" dirty="0">
                    <a:solidFill>
                      <a:schemeClr val="bg1"/>
                    </a:solidFill>
                  </a:rPr>
                  <a:t>予測値</a:t>
                </a:r>
                <a:endParaRPr kumimoji="1" lang="en-US" altLang="ja-JP" dirty="0">
                  <a:solidFill>
                    <a:schemeClr val="bg1"/>
                  </a:solidFill>
                </a:endParaRPr>
              </a:p>
              <a:p>
                <a:r>
                  <a:rPr kumimoji="1" lang="ja-JP" altLang="en-US" dirty="0">
                    <a:solidFill>
                      <a:schemeClr val="bg1"/>
                    </a:solidFill>
                  </a:rPr>
                  <a:t>　</a:t>
                </a:r>
                <a14:m>
                  <m:oMath xmlns:m="http://schemas.openxmlformats.org/officeDocument/2006/math">
                    <m:acc>
                      <m:accPr>
                        <m:chr m:val="̂"/>
                        <m:ctrlPr>
                          <a:rPr kumimoji="1" lang="ja-JP" altLang="en-US" i="1" smtClean="0">
                            <a:solidFill>
                              <a:schemeClr val="bg1"/>
                            </a:solidFill>
                            <a:latin typeface="Cambria Math" panose="02040503050406030204" pitchFamily="18" charset="0"/>
                          </a:rPr>
                        </m:ctrlPr>
                      </m:accPr>
                      <m:e>
                        <m:r>
                          <a:rPr kumimoji="1" lang="en-US" altLang="ja-JP" b="0" i="1" smtClean="0">
                            <a:solidFill>
                              <a:schemeClr val="bg1"/>
                            </a:solidFill>
                            <a:latin typeface="Cambria Math" panose="02040503050406030204" pitchFamily="18" charset="0"/>
                          </a:rPr>
                          <m:t>𝑦</m:t>
                        </m:r>
                      </m:e>
                    </m:acc>
                  </m:oMath>
                </a14:m>
                <a:r>
                  <a:rPr kumimoji="1" lang="en-US" altLang="ja-JP" dirty="0">
                    <a:solidFill>
                      <a:schemeClr val="bg1"/>
                    </a:solidFill>
                  </a:rPr>
                  <a:t>  =  </a:t>
                </a:r>
                <a14:m>
                  <m:oMath xmlns:m="http://schemas.openxmlformats.org/officeDocument/2006/math">
                    <m:r>
                      <a:rPr kumimoji="1" lang="en-US" altLang="ja-JP" b="0" i="1" smtClean="0">
                        <a:solidFill>
                          <a:schemeClr val="bg1"/>
                        </a:solidFill>
                        <a:latin typeface="Cambria Math" panose="02040503050406030204" pitchFamily="18" charset="0"/>
                      </a:rPr>
                      <m:t>𝑋</m:t>
                    </m:r>
                    <m:r>
                      <a:rPr kumimoji="1" lang="en-US" altLang="ja-JP" b="0" i="1" smtClean="0">
                        <a:solidFill>
                          <a:schemeClr val="bg1"/>
                        </a:solidFill>
                        <a:latin typeface="Cambria Math" panose="02040503050406030204" pitchFamily="18" charset="0"/>
                      </a:rPr>
                      <m:t>(</m:t>
                    </m:r>
                    <m:sSup>
                      <m:sSupPr>
                        <m:ctrlPr>
                          <a:rPr kumimoji="1" lang="en-US" altLang="ja-JP" b="0" i="1" smtClean="0">
                            <a:solidFill>
                              <a:schemeClr val="bg1"/>
                            </a:solidFill>
                            <a:latin typeface="Cambria Math" panose="02040503050406030204" pitchFamily="18" charset="0"/>
                          </a:rPr>
                        </m:ctrlPr>
                      </m:sSupPr>
                      <m:e>
                        <m:r>
                          <a:rPr kumimoji="1" lang="en-US" altLang="ja-JP" b="0" i="1" smtClean="0">
                            <a:solidFill>
                              <a:schemeClr val="bg1"/>
                            </a:solidFill>
                            <a:latin typeface="Cambria Math" panose="02040503050406030204" pitchFamily="18" charset="0"/>
                          </a:rPr>
                          <m:t>𝑋</m:t>
                        </m:r>
                      </m:e>
                      <m:sup>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𝑡𝑟𝑎𝑖𝑛</m:t>
                            </m:r>
                          </m:e>
                        </m:d>
                        <m:r>
                          <a:rPr kumimoji="1" lang="en-US" altLang="ja-JP" b="0" i="1" smtClean="0">
                            <a:solidFill>
                              <a:schemeClr val="bg1"/>
                            </a:solidFill>
                            <a:latin typeface="Cambria Math" panose="02040503050406030204" pitchFamily="18" charset="0"/>
                          </a:rPr>
                          <m:t>𝑇</m:t>
                        </m:r>
                      </m:sup>
                    </m:sSup>
                    <m:sSup>
                      <m:sSupPr>
                        <m:ctrlPr>
                          <a:rPr kumimoji="1" lang="en-US" altLang="ja-JP" b="0" i="1" smtClean="0">
                            <a:solidFill>
                              <a:schemeClr val="bg1"/>
                            </a:solidFill>
                            <a:latin typeface="Cambria Math" panose="02040503050406030204" pitchFamily="18" charset="0"/>
                          </a:rPr>
                        </m:ctrlPr>
                      </m:sSupPr>
                      <m:e>
                        <m:r>
                          <a:rPr kumimoji="1" lang="en-US" altLang="ja-JP" b="0" i="1" smtClean="0">
                            <a:solidFill>
                              <a:schemeClr val="bg1"/>
                            </a:solidFill>
                            <a:latin typeface="Cambria Math" panose="02040503050406030204" pitchFamily="18" charset="0"/>
                          </a:rPr>
                          <m:t>𝑋</m:t>
                        </m:r>
                      </m:e>
                      <m:sup>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𝑡𝑟𝑎𝑖𝑛</m:t>
                            </m:r>
                          </m:e>
                        </m:d>
                      </m:sup>
                    </m:sSup>
                    <m:r>
                      <a:rPr kumimoji="1" lang="en-US" altLang="ja-JP" b="0" i="1" smtClean="0">
                        <a:solidFill>
                          <a:schemeClr val="bg1"/>
                        </a:solidFill>
                        <a:latin typeface="Cambria Math" panose="02040503050406030204" pitchFamily="18" charset="0"/>
                      </a:rPr>
                      <m:t>)</m:t>
                    </m:r>
                    <m:sSup>
                      <m:sSupPr>
                        <m:ctrlPr>
                          <a:rPr kumimoji="1" lang="en-US" altLang="ja-JP" b="0" i="1" smtClean="0">
                            <a:solidFill>
                              <a:schemeClr val="bg1"/>
                            </a:solidFill>
                            <a:latin typeface="Cambria Math" panose="02040503050406030204" pitchFamily="18" charset="0"/>
                          </a:rPr>
                        </m:ctrlPr>
                      </m:sSupPr>
                      <m:e>
                        <m:r>
                          <a:rPr kumimoji="1" lang="en-US" altLang="ja-JP" b="0" i="1" smtClean="0">
                            <a:solidFill>
                              <a:schemeClr val="bg1"/>
                            </a:solidFill>
                            <a:latin typeface="Cambria Math" panose="02040503050406030204" pitchFamily="18" charset="0"/>
                          </a:rPr>
                          <m:t> </m:t>
                        </m:r>
                      </m:e>
                      <m:sup>
                        <m:r>
                          <a:rPr kumimoji="1" lang="en-US" altLang="ja-JP" b="0" i="1" smtClean="0">
                            <a:solidFill>
                              <a:schemeClr val="bg1"/>
                            </a:solidFill>
                            <a:latin typeface="Cambria Math" panose="02040503050406030204" pitchFamily="18" charset="0"/>
                          </a:rPr>
                          <m:t>−1</m:t>
                        </m:r>
                      </m:sup>
                    </m:sSup>
                    <m:sSup>
                      <m:sSupPr>
                        <m:ctrlPr>
                          <a:rPr kumimoji="1" lang="en-US" altLang="ja-JP" b="0" i="1" smtClean="0">
                            <a:solidFill>
                              <a:schemeClr val="bg1"/>
                            </a:solidFill>
                            <a:latin typeface="Cambria Math" panose="02040503050406030204" pitchFamily="18" charset="0"/>
                          </a:rPr>
                        </m:ctrlPr>
                      </m:sSupPr>
                      <m:e>
                        <m:r>
                          <a:rPr kumimoji="1" lang="en-US" altLang="ja-JP" b="0" i="1" smtClean="0">
                            <a:solidFill>
                              <a:schemeClr val="bg1"/>
                            </a:solidFill>
                            <a:latin typeface="Cambria Math" panose="02040503050406030204" pitchFamily="18" charset="0"/>
                          </a:rPr>
                          <m:t>𝑋</m:t>
                        </m:r>
                      </m:e>
                      <m:sup>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𝑡𝑟𝑎𝑖𝑛</m:t>
                            </m:r>
                          </m:e>
                        </m:d>
                        <m:r>
                          <a:rPr kumimoji="1" lang="en-US" altLang="ja-JP" b="0" i="1" smtClean="0">
                            <a:solidFill>
                              <a:schemeClr val="bg1"/>
                            </a:solidFill>
                            <a:latin typeface="Cambria Math" panose="02040503050406030204" pitchFamily="18" charset="0"/>
                          </a:rPr>
                          <m:t>𝑇</m:t>
                        </m:r>
                      </m:sup>
                    </m:sSup>
                    <m:sSup>
                      <m:sSupPr>
                        <m:ctrlPr>
                          <a:rPr kumimoji="1" lang="en-US" altLang="ja-JP" b="0" i="1" smtClean="0">
                            <a:solidFill>
                              <a:schemeClr val="bg1"/>
                            </a:solidFill>
                            <a:latin typeface="Cambria Math" panose="02040503050406030204" pitchFamily="18" charset="0"/>
                          </a:rPr>
                        </m:ctrlPr>
                      </m:sSupPr>
                      <m:e>
                        <m:r>
                          <a:rPr kumimoji="1" lang="en-US" altLang="ja-JP" b="0" i="1" smtClean="0">
                            <a:solidFill>
                              <a:schemeClr val="bg1"/>
                            </a:solidFill>
                            <a:latin typeface="Cambria Math" panose="02040503050406030204" pitchFamily="18" charset="0"/>
                          </a:rPr>
                          <m:t>𝑦</m:t>
                        </m:r>
                      </m:e>
                      <m:sup>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𝑡𝑟𝑎𝑖𝑛</m:t>
                        </m:r>
                        <m:r>
                          <a:rPr kumimoji="1" lang="en-US" altLang="ja-JP" b="0" i="1" smtClean="0">
                            <a:solidFill>
                              <a:schemeClr val="bg1"/>
                            </a:solidFill>
                            <a:latin typeface="Cambria Math" panose="02040503050406030204" pitchFamily="18" charset="0"/>
                          </a:rPr>
                          <m:t>)</m:t>
                        </m:r>
                      </m:sup>
                    </m:sSup>
                  </m:oMath>
                </a14:m>
                <a:endParaRPr kumimoji="1" lang="en-US" altLang="ja-JP" dirty="0">
                  <a:solidFill>
                    <a:schemeClr val="bg1"/>
                  </a:solidFill>
                </a:endParaRPr>
              </a:p>
              <a:p>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987395" y="1802920"/>
                <a:ext cx="4787661" cy="941925"/>
              </a:xfrm>
              <a:prstGeom prst="rect">
                <a:avLst/>
              </a:prstGeom>
              <a:blipFill>
                <a:blip r:embed="rId11"/>
                <a:stretch>
                  <a:fillRect l="-1018" t="-5844"/>
                </a:stretch>
              </a:blipFill>
            </p:spPr>
            <p:txBody>
              <a:bodyPr/>
              <a:lstStyle/>
              <a:p>
                <a:r>
                  <a:rPr lang="ja-JP" altLang="en-US">
                    <a:noFill/>
                  </a:rPr>
                  <a:t> </a:t>
                </a:r>
              </a:p>
            </p:txBody>
          </p:sp>
        </mc:Fallback>
      </mc:AlternateContent>
      <p:cxnSp>
        <p:nvCxnSpPr>
          <p:cNvPr id="30" name="直線コネクタ 29"/>
          <p:cNvCxnSpPr/>
          <p:nvPr/>
        </p:nvCxnSpPr>
        <p:spPr>
          <a:xfrm>
            <a:off x="8013940" y="2510287"/>
            <a:ext cx="3683479" cy="8626"/>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9471804" y="2560179"/>
                <a:ext cx="4851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solidFill>
                                <a:schemeClr val="accent6">
                                  <a:lumMod val="60000"/>
                                  <a:lumOff val="40000"/>
                                </a:schemeClr>
                              </a:solidFill>
                              <a:latin typeface="Cambria Math" panose="02040503050406030204" pitchFamily="18" charset="0"/>
                            </a:rPr>
                          </m:ctrlPr>
                        </m:accPr>
                        <m:e>
                          <m:r>
                            <a:rPr kumimoji="1" lang="en-US" altLang="ja-JP" b="0" i="1" smtClean="0">
                              <a:solidFill>
                                <a:schemeClr val="accent6">
                                  <a:lumMod val="60000"/>
                                  <a:lumOff val="40000"/>
                                </a:schemeClr>
                              </a:solidFill>
                              <a:latin typeface="Cambria Math" panose="02040503050406030204" pitchFamily="18" charset="0"/>
                            </a:rPr>
                            <m:t>𝑤</m:t>
                          </m:r>
                        </m:e>
                      </m:acc>
                    </m:oMath>
                  </m:oMathPara>
                </a14:m>
                <a:endParaRPr kumimoji="1" lang="ja-JP" altLang="en-US" dirty="0">
                  <a:solidFill>
                    <a:schemeClr val="bg1"/>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9471804" y="2560179"/>
                <a:ext cx="485167" cy="369332"/>
              </a:xfrm>
              <a:prstGeom prst="rect">
                <a:avLst/>
              </a:prstGeom>
              <a:blipFill>
                <a:blip r:embed="rId12"/>
                <a:stretch>
                  <a:fillRect t="-6557" r="-16456"/>
                </a:stretch>
              </a:blipFill>
            </p:spPr>
            <p:txBody>
              <a:bodyPr/>
              <a:lstStyle/>
              <a:p>
                <a:r>
                  <a:rPr lang="ja-JP" altLang="en-US">
                    <a:noFill/>
                  </a:rPr>
                  <a:t> </a:t>
                </a:r>
              </a:p>
            </p:txBody>
          </p:sp>
        </mc:Fallback>
      </mc:AlternateContent>
      <p:pic>
        <p:nvPicPr>
          <p:cNvPr id="34" name="図 3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81328" y="3237369"/>
            <a:ext cx="4311590" cy="2436986"/>
          </a:xfrm>
          <a:prstGeom prst="rect">
            <a:avLst/>
          </a:prstGeom>
        </p:spPr>
      </p:pic>
      <p:sp>
        <p:nvSpPr>
          <p:cNvPr id="35" name="テキスト ボックス 34"/>
          <p:cNvSpPr txBox="1"/>
          <p:nvPr/>
        </p:nvSpPr>
        <p:spPr>
          <a:xfrm>
            <a:off x="5417389" y="147212"/>
            <a:ext cx="5528702" cy="369332"/>
          </a:xfrm>
          <a:prstGeom prst="rect">
            <a:avLst/>
          </a:prstGeom>
          <a:solidFill>
            <a:schemeClr val="accent6">
              <a:lumMod val="20000"/>
              <a:lumOff val="80000"/>
            </a:schemeClr>
          </a:solidFill>
        </p:spPr>
        <p:txBody>
          <a:bodyPr wrap="square" rtlCol="0">
            <a:spAutoFit/>
          </a:bodyPr>
          <a:lstStyle/>
          <a:p>
            <a:r>
              <a:rPr kumimoji="1" lang="ja-JP" altLang="en-US" dirty="0"/>
              <a:t>線形回帰モデルのパラメータは最小二乗法で推定</a:t>
            </a:r>
          </a:p>
        </p:txBody>
      </p:sp>
    </p:spTree>
    <p:extLst>
      <p:ext uri="{BB962C8B-B14F-4D97-AF65-F5344CB8AC3E}">
        <p14:creationId xmlns:p14="http://schemas.microsoft.com/office/powerpoint/2010/main" val="2185855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プレースホルダー 28">
            <a:extLst>
              <a:ext uri="{FF2B5EF4-FFF2-40B4-BE49-F238E27FC236}">
                <a16:creationId xmlns:a16="http://schemas.microsoft.com/office/drawing/2014/main" id="{9021DBE6-5038-AF47-8791-D976FCB7D7A0}"/>
              </a:ext>
            </a:extLst>
          </p:cNvPr>
          <p:cNvSpPr>
            <a:spLocks noGrp="1"/>
          </p:cNvSpPr>
          <p:nvPr>
            <p:ph type="body" sz="quarter" idx="4294967295"/>
          </p:nvPr>
        </p:nvSpPr>
        <p:spPr>
          <a:xfrm>
            <a:off x="5541404" y="4205520"/>
            <a:ext cx="4936874" cy="2293249"/>
          </a:xfrm>
        </p:spPr>
        <p:txBody>
          <a:bodyPr rtlCol="0">
            <a:noAutofit/>
          </a:bodyPr>
          <a:lstStyle/>
          <a:p>
            <a:pPr marL="0" indent="0" rtl="0">
              <a:buNone/>
            </a:pPr>
            <a:r>
              <a:rPr lang="ja-JP" altLang="en-US" sz="1800" noProof="1">
                <a:solidFill>
                  <a:schemeClr val="tx1">
                    <a:lumMod val="65000"/>
                    <a:lumOff val="35000"/>
                  </a:schemeClr>
                </a:solidFill>
              </a:rPr>
              <a:t>未学習</a:t>
            </a:r>
            <a:r>
              <a:rPr lang="en-US" altLang="ja-JP" sz="1800" noProof="1">
                <a:solidFill>
                  <a:schemeClr val="tx1">
                    <a:lumMod val="65000"/>
                    <a:lumOff val="35000"/>
                  </a:schemeClr>
                </a:solidFill>
              </a:rPr>
              <a:t>(underfitting)</a:t>
            </a:r>
            <a:r>
              <a:rPr lang="ja-JP" altLang="en-US" sz="1800" noProof="1">
                <a:solidFill>
                  <a:schemeClr val="tx1">
                    <a:lumMod val="65000"/>
                    <a:lumOff val="35000"/>
                  </a:schemeClr>
                </a:solidFill>
              </a:rPr>
              <a:t>と過学習</a:t>
            </a:r>
            <a:r>
              <a:rPr lang="en-US" altLang="ja-JP" sz="1800" noProof="1">
                <a:solidFill>
                  <a:schemeClr val="tx1">
                    <a:lumMod val="65000"/>
                    <a:lumOff val="35000"/>
                  </a:schemeClr>
                </a:solidFill>
              </a:rPr>
              <a:t>(overfitting)</a:t>
            </a:r>
          </a:p>
          <a:p>
            <a:pPr marL="0" indent="0" rtl="0">
              <a:buNone/>
            </a:pPr>
            <a:r>
              <a:rPr lang="ja-JP" altLang="en-US" sz="1200" noProof="1">
                <a:solidFill>
                  <a:schemeClr val="tx1">
                    <a:lumMod val="65000"/>
                    <a:lumOff val="35000"/>
                  </a:schemeClr>
                </a:solidFill>
              </a:rPr>
              <a:t>○　学習データに対して、十分小さな誤差が得られないモデル→</a:t>
            </a:r>
            <a:r>
              <a:rPr lang="ja-JP" altLang="en-US" sz="1200" b="1" noProof="1">
                <a:solidFill>
                  <a:schemeClr val="tx1">
                    <a:lumMod val="65000"/>
                    <a:lumOff val="35000"/>
                  </a:schemeClr>
                </a:solidFill>
              </a:rPr>
              <a:t>未学習</a:t>
            </a:r>
            <a:endParaRPr lang="en-US" altLang="ja-JP" sz="1200" b="1" noProof="1">
              <a:solidFill>
                <a:schemeClr val="tx1">
                  <a:lumMod val="65000"/>
                  <a:lumOff val="35000"/>
                </a:schemeClr>
              </a:solidFill>
            </a:endParaRPr>
          </a:p>
          <a:p>
            <a:pPr marL="0" indent="0" rtl="0">
              <a:buNone/>
            </a:pPr>
            <a:r>
              <a:rPr lang="ja-JP" altLang="en-US" sz="1200" noProof="1">
                <a:solidFill>
                  <a:schemeClr val="tx1">
                    <a:lumMod val="65000"/>
                    <a:lumOff val="35000"/>
                  </a:schemeClr>
                </a:solidFill>
              </a:rPr>
              <a:t>▼（対策）モデルの表現力が低いため、表現力の高いモデルを利用する。</a:t>
            </a:r>
            <a:endParaRPr lang="en-US" altLang="ja-JP" sz="1200" noProof="1">
              <a:solidFill>
                <a:schemeClr val="tx1">
                  <a:lumMod val="65000"/>
                  <a:lumOff val="35000"/>
                </a:schemeClr>
              </a:solidFill>
            </a:endParaRPr>
          </a:p>
          <a:p>
            <a:pPr marL="0" indent="0" rtl="0">
              <a:buNone/>
            </a:pPr>
            <a:r>
              <a:rPr lang="ja-JP" altLang="en-US" sz="1200" noProof="1">
                <a:solidFill>
                  <a:schemeClr val="tx1">
                    <a:lumMod val="65000"/>
                    <a:lumOff val="35000"/>
                  </a:schemeClr>
                </a:solidFill>
              </a:rPr>
              <a:t>○　小さな誤差は得られたけど、テスト集合誤差との差が大きいモデル→</a:t>
            </a:r>
            <a:r>
              <a:rPr lang="ja-JP" altLang="en-US" sz="1200" b="1" noProof="1">
                <a:solidFill>
                  <a:schemeClr val="tx1">
                    <a:lumMod val="65000"/>
                    <a:lumOff val="35000"/>
                  </a:schemeClr>
                </a:solidFill>
              </a:rPr>
              <a:t>過学習</a:t>
            </a:r>
            <a:endParaRPr lang="en-US" altLang="ja-JP" sz="1200" b="1" noProof="1">
              <a:solidFill>
                <a:schemeClr val="tx1">
                  <a:lumMod val="65000"/>
                  <a:lumOff val="35000"/>
                </a:schemeClr>
              </a:solidFill>
            </a:endParaRPr>
          </a:p>
          <a:p>
            <a:pPr marL="0" indent="0" rtl="0">
              <a:buNone/>
            </a:pPr>
            <a:r>
              <a:rPr lang="ja-JP" altLang="en-US" sz="1200" b="1" noProof="1">
                <a:solidFill>
                  <a:schemeClr val="tx1">
                    <a:lumMod val="65000"/>
                    <a:lumOff val="35000"/>
                  </a:schemeClr>
                </a:solidFill>
              </a:rPr>
              <a:t>▼</a:t>
            </a:r>
            <a:r>
              <a:rPr lang="ja-JP" altLang="en-US" sz="1200" noProof="1">
                <a:solidFill>
                  <a:schemeClr val="tx1">
                    <a:lumMod val="65000"/>
                    <a:lumOff val="35000"/>
                  </a:schemeClr>
                </a:solidFill>
              </a:rPr>
              <a:t>（対策１）学習データの数を増やす。</a:t>
            </a:r>
            <a:endParaRPr lang="en-US" altLang="ja-JP" sz="1200" noProof="1">
              <a:solidFill>
                <a:schemeClr val="tx1">
                  <a:lumMod val="65000"/>
                  <a:lumOff val="35000"/>
                </a:schemeClr>
              </a:solidFill>
            </a:endParaRPr>
          </a:p>
          <a:p>
            <a:pPr marL="0" indent="0" rtl="0">
              <a:buNone/>
            </a:pPr>
            <a:r>
              <a:rPr lang="ja-JP" altLang="en-US" sz="1200" noProof="1">
                <a:solidFill>
                  <a:schemeClr val="tx1">
                    <a:lumMod val="65000"/>
                    <a:lumOff val="35000"/>
                  </a:schemeClr>
                </a:solidFill>
              </a:rPr>
              <a:t>▼（対策２）</a:t>
            </a:r>
            <a:r>
              <a:rPr lang="ja-JP" altLang="en-US" sz="1200" b="1" noProof="1">
                <a:solidFill>
                  <a:schemeClr val="tx1">
                    <a:lumMod val="65000"/>
                    <a:lumOff val="35000"/>
                  </a:schemeClr>
                </a:solidFill>
              </a:rPr>
              <a:t>不要な基底関数（変数）を削除</a:t>
            </a:r>
            <a:r>
              <a:rPr lang="ja-JP" altLang="en-US" sz="1200" noProof="1">
                <a:solidFill>
                  <a:schemeClr val="tx1">
                    <a:lumMod val="65000"/>
                    <a:lumOff val="35000"/>
                  </a:schemeClr>
                </a:solidFill>
              </a:rPr>
              <a:t>して表現力を抑止</a:t>
            </a:r>
            <a:endParaRPr lang="en-US" altLang="ja-JP" sz="1200" noProof="1">
              <a:solidFill>
                <a:schemeClr val="tx1">
                  <a:lumMod val="65000"/>
                  <a:lumOff val="35000"/>
                </a:schemeClr>
              </a:solidFill>
            </a:endParaRPr>
          </a:p>
          <a:p>
            <a:pPr marL="0" indent="0" rtl="0">
              <a:buNone/>
            </a:pPr>
            <a:r>
              <a:rPr lang="ja-JP" altLang="en-US" sz="1200" noProof="1">
                <a:solidFill>
                  <a:schemeClr val="tx1">
                    <a:lumMod val="65000"/>
                    <a:lumOff val="35000"/>
                  </a:schemeClr>
                </a:solidFill>
              </a:rPr>
              <a:t>▼（対策３）</a:t>
            </a:r>
            <a:r>
              <a:rPr lang="ja-JP" altLang="en-US" sz="1200" b="1" noProof="1">
                <a:solidFill>
                  <a:schemeClr val="tx1">
                    <a:lumMod val="65000"/>
                    <a:lumOff val="35000"/>
                  </a:schemeClr>
                </a:solidFill>
              </a:rPr>
              <a:t>正則化法</a:t>
            </a:r>
            <a:r>
              <a:rPr lang="ja-JP" altLang="en-US" sz="1200" noProof="1">
                <a:solidFill>
                  <a:schemeClr val="tx1">
                    <a:lumMod val="65000"/>
                    <a:lumOff val="35000"/>
                  </a:schemeClr>
                </a:solidFill>
              </a:rPr>
              <a:t>を利用して表現力を抑止</a:t>
            </a:r>
          </a:p>
        </p:txBody>
      </p:sp>
      <p:sp>
        <p:nvSpPr>
          <p:cNvPr id="15" name="テキスト プレースホルダー 32">
            <a:extLst>
              <a:ext uri="{FF2B5EF4-FFF2-40B4-BE49-F238E27FC236}">
                <a16:creationId xmlns:a16="http://schemas.microsoft.com/office/drawing/2014/main" id="{ACFB5BAE-BF69-F243-B529-1088C3E58C6A}"/>
              </a:ext>
            </a:extLst>
          </p:cNvPr>
          <p:cNvSpPr txBox="1">
            <a:spLocks/>
          </p:cNvSpPr>
          <p:nvPr/>
        </p:nvSpPr>
        <p:spPr>
          <a:xfrm>
            <a:off x="838200" y="3759609"/>
            <a:ext cx="3724469" cy="514871"/>
          </a:xfrm>
          <a:prstGeom prst="rect">
            <a:avLst/>
          </a:prstGeom>
        </p:spPr>
        <p:txBody>
          <a:bodyPr vert="horz" lIns="0" tIns="45720" rIns="0" bIns="4572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tx1">
                    <a:lumMod val="50000"/>
                    <a:lumOff val="50000"/>
                  </a:schemeClr>
                </a:solidFill>
                <a:latin typeface="Avenir Next LT Pro" panose="020B0504020202020204" pitchFamily="34" charset="0"/>
                <a:ea typeface="+mn-ea"/>
                <a:cs typeface="Quire Sans" panose="020B05020404000200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Quire Sans" panose="020B0502040400020003" pitchFamily="34" charset="0"/>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ja-JP" altLang="en-US" sz="1100" b="0" i="0" u="none" strike="noStrike" kern="1200" cap="none" spc="0" normalizeH="0" baseline="0" noProof="1">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非線形でも線形回帰と同じ枠組みで推定可能。</a:t>
            </a:r>
          </a:p>
        </p:txBody>
      </p:sp>
      <p:sp>
        <p:nvSpPr>
          <p:cNvPr id="21" name="タイトル 41">
            <a:extLst>
              <a:ext uri="{FF2B5EF4-FFF2-40B4-BE49-F238E27FC236}">
                <a16:creationId xmlns:a16="http://schemas.microsoft.com/office/drawing/2014/main" id="{BAA0513D-886D-944A-82A6-CD3218760995}"/>
              </a:ext>
            </a:extLst>
          </p:cNvPr>
          <p:cNvSpPr>
            <a:spLocks noGrp="1"/>
          </p:cNvSpPr>
          <p:nvPr>
            <p:ph type="title"/>
          </p:nvPr>
        </p:nvSpPr>
        <p:spPr>
          <a:xfrm>
            <a:off x="539620" y="185463"/>
            <a:ext cx="10974355" cy="1055661"/>
          </a:xfrm>
        </p:spPr>
        <p:txBody>
          <a:bodyPr rtlCol="0"/>
          <a:lstStyle/>
          <a:p>
            <a:pPr rtl="0"/>
            <a:r>
              <a:rPr lang="ja-JP" altLang="en-US" sz="3600" noProof="1"/>
              <a:t>非線形回帰モデル</a:t>
            </a:r>
            <a:r>
              <a:rPr lang="en-US" altLang="ja-JP" sz="3600" noProof="1"/>
              <a:t>/</a:t>
            </a:r>
            <a:r>
              <a:rPr lang="ja-JP" altLang="en-US" sz="3600" noProof="1"/>
              <a:t>モデルの評価</a:t>
            </a:r>
            <a:r>
              <a:rPr lang="ja-JP" altLang="en-US" sz="2000" noProof="1"/>
              <a:t>少しだけ説明・・あとは実装しながら</a:t>
            </a: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17" y="1241124"/>
            <a:ext cx="5204919" cy="2424549"/>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7684" y="1696978"/>
            <a:ext cx="6239533" cy="1846069"/>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526" y="4017045"/>
            <a:ext cx="5087878" cy="2195237"/>
          </a:xfrm>
          <a:prstGeom prst="rect">
            <a:avLst/>
          </a:prstGeom>
        </p:spPr>
      </p:pic>
      <p:sp>
        <p:nvSpPr>
          <p:cNvPr id="22" name="テキスト ボックス 21"/>
          <p:cNvSpPr txBox="1"/>
          <p:nvPr/>
        </p:nvSpPr>
        <p:spPr>
          <a:xfrm>
            <a:off x="3908120" y="3672082"/>
            <a:ext cx="8382351" cy="338554"/>
          </a:xfrm>
          <a:prstGeom prst="rect">
            <a:avLst/>
          </a:prstGeom>
          <a:noFill/>
        </p:spPr>
        <p:txBody>
          <a:bodyPr wrap="square" rtlCol="0">
            <a:spAutoFit/>
          </a:bodyPr>
          <a:lstStyle/>
          <a:p>
            <a:r>
              <a:rPr kumimoji="1" lang="ja-JP" altLang="en-US" sz="1600" dirty="0"/>
              <a:t>適切なモデル（汎化性能が高いモデル）は</a:t>
            </a:r>
            <a:r>
              <a:rPr kumimoji="1" lang="ja-JP" altLang="en-US" sz="1600" dirty="0">
                <a:solidFill>
                  <a:srgbClr val="FF0000"/>
                </a:solidFill>
              </a:rPr>
              <a:t>交差検証（クロスバリデーション）</a:t>
            </a:r>
            <a:r>
              <a:rPr kumimoji="1" lang="ja-JP" altLang="en-US" sz="1600" dirty="0"/>
              <a:t>で決定</a:t>
            </a:r>
          </a:p>
        </p:txBody>
      </p:sp>
    </p:spTree>
    <p:extLst>
      <p:ext uri="{BB962C8B-B14F-4D97-AF65-F5344CB8AC3E}">
        <p14:creationId xmlns:p14="http://schemas.microsoft.com/office/powerpoint/2010/main" val="269319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627321" y="339645"/>
            <a:ext cx="10134369" cy="738657"/>
          </a:xfrm>
        </p:spPr>
        <p:txBody>
          <a:bodyPr rtlCol="0"/>
          <a:lstStyle/>
          <a:p>
            <a:pPr rtl="0"/>
            <a:r>
              <a:rPr lang="ja-JP" altLang="en-US" sz="3600" dirty="0"/>
              <a:t>ボストンの住宅データセット（ボストン市の住宅価格）</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549684" y="1078302"/>
            <a:ext cx="10134371" cy="4849283"/>
          </a:xfrm>
        </p:spPr>
        <p:txBody>
          <a:bodyPr rtlCol="0"/>
          <a:lstStyle/>
          <a:p>
            <a:pPr marL="285750" indent="-285750" rtl="0">
              <a:buFont typeface="Arial" panose="020B0604020202020204" pitchFamily="34" charset="0"/>
              <a:buChar char="•"/>
            </a:pPr>
            <a:r>
              <a:rPr lang="ja-JP" altLang="en-US" dirty="0">
                <a:latin typeface="Meiryo UI" panose="020B0604030504040204" pitchFamily="50" charset="-128"/>
                <a:ea typeface="Meiryo UI" panose="020B0604030504040204" pitchFamily="50" charset="-128"/>
              </a:rPr>
              <a:t>設定</a:t>
            </a:r>
            <a:endParaRPr lang="en-US" altLang="ja-JP" dirty="0">
              <a:latin typeface="Meiryo UI" panose="020B0604030504040204" pitchFamily="50" charset="-128"/>
              <a:ea typeface="Meiryo UI" panose="020B0604030504040204" pitchFamily="50" charset="-128"/>
            </a:endParaRPr>
          </a:p>
          <a:p>
            <a:pPr rtl="0"/>
            <a:r>
              <a:rPr lang="ja-JP" altLang="en-US" dirty="0"/>
              <a:t>　○　ボストンの住宅データセットで線形回帰モデルで分析</a:t>
            </a:r>
            <a:endParaRPr lang="en-US" altLang="ja-JP" dirty="0"/>
          </a:p>
          <a:p>
            <a:pPr rtl="0"/>
            <a:r>
              <a:rPr lang="ja-JP" altLang="en-US" dirty="0"/>
              <a:t>　○　適切な査定結果が必要</a:t>
            </a:r>
            <a:endParaRPr lang="en-US" altLang="ja-JP" dirty="0"/>
          </a:p>
          <a:p>
            <a:pPr rtl="0"/>
            <a:r>
              <a:rPr lang="ja-JP" altLang="en-US" dirty="0"/>
              <a:t>　　　　　◆　高すぎても安すぎても不動産会社に損害がある。</a:t>
            </a:r>
            <a:endParaRPr lang="en-US" altLang="ja-JP" dirty="0"/>
          </a:p>
          <a:p>
            <a:pPr rtl="0"/>
            <a:endParaRPr lang="en-US" altLang="ja-JP" dirty="0"/>
          </a:p>
        </p:txBody>
      </p:sp>
      <p:graphicFrame>
        <p:nvGraphicFramePr>
          <p:cNvPr id="2" name="表 1"/>
          <p:cNvGraphicFramePr>
            <a:graphicFrameLocks noGrp="1"/>
          </p:cNvGraphicFramePr>
          <p:nvPr>
            <p:extLst>
              <p:ext uri="{D42A27DB-BD31-4B8C-83A1-F6EECF244321}">
                <p14:modId xmlns:p14="http://schemas.microsoft.com/office/powerpoint/2010/main" val="2533947805"/>
              </p:ext>
            </p:extLst>
          </p:nvPr>
        </p:nvGraphicFramePr>
        <p:xfrm>
          <a:off x="1316769" y="2738247"/>
          <a:ext cx="7784099" cy="3931920"/>
        </p:xfrm>
        <a:graphic>
          <a:graphicData uri="http://schemas.openxmlformats.org/drawingml/2006/table">
            <a:tbl>
              <a:tblPr firstRow="1" bandRow="1">
                <a:tableStyleId>{5C22544A-7EE6-4342-B048-85BDC9FD1C3A}</a:tableStyleId>
              </a:tblPr>
              <a:tblGrid>
                <a:gridCol w="631541">
                  <a:extLst>
                    <a:ext uri="{9D8B030D-6E8A-4147-A177-3AD203B41FA5}">
                      <a16:colId xmlns:a16="http://schemas.microsoft.com/office/drawing/2014/main" val="2922412093"/>
                    </a:ext>
                  </a:extLst>
                </a:gridCol>
                <a:gridCol w="2833975">
                  <a:extLst>
                    <a:ext uri="{9D8B030D-6E8A-4147-A177-3AD203B41FA5}">
                      <a16:colId xmlns:a16="http://schemas.microsoft.com/office/drawing/2014/main" val="2912099865"/>
                    </a:ext>
                  </a:extLst>
                </a:gridCol>
                <a:gridCol w="604601">
                  <a:extLst>
                    <a:ext uri="{9D8B030D-6E8A-4147-A177-3AD203B41FA5}">
                      <a16:colId xmlns:a16="http://schemas.microsoft.com/office/drawing/2014/main" val="878681608"/>
                    </a:ext>
                  </a:extLst>
                </a:gridCol>
                <a:gridCol w="3713982">
                  <a:extLst>
                    <a:ext uri="{9D8B030D-6E8A-4147-A177-3AD203B41FA5}">
                      <a16:colId xmlns:a16="http://schemas.microsoft.com/office/drawing/2014/main" val="2654487773"/>
                    </a:ext>
                  </a:extLst>
                </a:gridCol>
              </a:tblGrid>
              <a:tr h="216000">
                <a:tc>
                  <a:txBody>
                    <a:bodyPr/>
                    <a:lstStyle/>
                    <a:p>
                      <a:r>
                        <a:rPr kumimoji="1" lang="ja-JP" altLang="en-US" sz="1050" dirty="0"/>
                        <a:t>項番</a:t>
                      </a:r>
                    </a:p>
                  </a:txBody>
                  <a:tcPr/>
                </a:tc>
                <a:tc>
                  <a:txBody>
                    <a:bodyPr/>
                    <a:lstStyle/>
                    <a:p>
                      <a:r>
                        <a:rPr kumimoji="1" lang="ja-JP" altLang="en-US" sz="1050" dirty="0"/>
                        <a:t>変数</a:t>
                      </a:r>
                    </a:p>
                  </a:txBody>
                  <a:tcPr/>
                </a:tc>
                <a:tc>
                  <a:txBody>
                    <a:bodyPr/>
                    <a:lstStyle/>
                    <a:p>
                      <a:r>
                        <a:rPr kumimoji="1" lang="ja-JP" altLang="en-US" sz="1050" dirty="0"/>
                        <a:t>記号名</a:t>
                      </a:r>
                    </a:p>
                  </a:txBody>
                  <a:tcPr/>
                </a:tc>
                <a:tc>
                  <a:txBody>
                    <a:bodyPr/>
                    <a:lstStyle/>
                    <a:p>
                      <a:r>
                        <a:rPr kumimoji="1" lang="ja-JP" altLang="en-US" sz="1050" dirty="0"/>
                        <a:t>備考</a:t>
                      </a:r>
                    </a:p>
                  </a:txBody>
                  <a:tcPr/>
                </a:tc>
                <a:extLst>
                  <a:ext uri="{0D108BD9-81ED-4DB2-BD59-A6C34878D82A}">
                    <a16:rowId xmlns:a16="http://schemas.microsoft.com/office/drawing/2014/main" val="3630623598"/>
                  </a:ext>
                </a:extLst>
              </a:tr>
              <a:tr h="216000">
                <a:tc>
                  <a:txBody>
                    <a:bodyPr/>
                    <a:lstStyle/>
                    <a:p>
                      <a:r>
                        <a:rPr kumimoji="1" lang="en-US" altLang="ja-JP" sz="1050" dirty="0"/>
                        <a:t>1</a:t>
                      </a:r>
                      <a:endParaRPr kumimoji="1" lang="ja-JP" altLang="en-US" sz="1050" dirty="0"/>
                    </a:p>
                  </a:txBody>
                  <a:tcPr/>
                </a:tc>
                <a:tc>
                  <a:txBody>
                    <a:bodyPr/>
                    <a:lstStyle/>
                    <a:p>
                      <a:r>
                        <a:rPr kumimoji="1" lang="ja-JP" altLang="en-US" sz="1050" dirty="0"/>
                        <a:t>犯罪発生率</a:t>
                      </a:r>
                    </a:p>
                  </a:txBody>
                  <a:tcPr/>
                </a:tc>
                <a:tc>
                  <a:txBody>
                    <a:bodyPr/>
                    <a:lstStyle/>
                    <a:p>
                      <a:r>
                        <a:rPr kumimoji="1" lang="en-US" altLang="ja-JP" sz="1050" dirty="0"/>
                        <a:t>CRIM</a:t>
                      </a:r>
                      <a:endParaRPr kumimoji="1" lang="ja-JP" altLang="en-US" sz="1050" dirty="0"/>
                    </a:p>
                  </a:txBody>
                  <a:tcPr/>
                </a:tc>
                <a:tc>
                  <a:txBody>
                    <a:bodyPr/>
                    <a:lstStyle/>
                    <a:p>
                      <a:r>
                        <a:rPr kumimoji="1" lang="ja-JP" altLang="en-US" sz="1050" dirty="0"/>
                        <a:t>（人口単位）</a:t>
                      </a:r>
                    </a:p>
                  </a:txBody>
                  <a:tcPr/>
                </a:tc>
                <a:extLst>
                  <a:ext uri="{0D108BD9-81ED-4DB2-BD59-A6C34878D82A}">
                    <a16:rowId xmlns:a16="http://schemas.microsoft.com/office/drawing/2014/main" val="1440577591"/>
                  </a:ext>
                </a:extLst>
              </a:tr>
              <a:tr h="216000">
                <a:tc>
                  <a:txBody>
                    <a:bodyPr/>
                    <a:lstStyle/>
                    <a:p>
                      <a:r>
                        <a:rPr kumimoji="1" lang="en-US" altLang="ja-JP" sz="1050" dirty="0"/>
                        <a:t>2</a:t>
                      </a:r>
                      <a:endParaRPr kumimoji="1" lang="ja-JP" altLang="en-US" sz="1050" dirty="0"/>
                    </a:p>
                  </a:txBody>
                  <a:tcPr/>
                </a:tc>
                <a:tc>
                  <a:txBody>
                    <a:bodyPr/>
                    <a:lstStyle/>
                    <a:p>
                      <a:r>
                        <a:rPr kumimoji="1" lang="en-US" altLang="ja-JP" sz="1050" dirty="0"/>
                        <a:t>25000</a:t>
                      </a:r>
                      <a:r>
                        <a:rPr kumimoji="1" lang="ja-JP" altLang="en-US" sz="1050" dirty="0"/>
                        <a:t>平方フィート以上の住宅区間の割合</a:t>
                      </a:r>
                    </a:p>
                  </a:txBody>
                  <a:tcPr/>
                </a:tc>
                <a:tc>
                  <a:txBody>
                    <a:bodyPr/>
                    <a:lstStyle/>
                    <a:p>
                      <a:r>
                        <a:rPr kumimoji="1" lang="en-US" altLang="ja-JP" sz="1050" dirty="0"/>
                        <a:t>ZN</a:t>
                      </a:r>
                      <a:endParaRPr kumimoji="1" lang="ja-JP" altLang="en-US" sz="1050" dirty="0"/>
                    </a:p>
                  </a:txBody>
                  <a:tcPr/>
                </a:tc>
                <a:tc>
                  <a:txBody>
                    <a:bodyPr/>
                    <a:lstStyle/>
                    <a:p>
                      <a:endParaRPr kumimoji="1" lang="ja-JP" altLang="en-US" sz="1050" dirty="0"/>
                    </a:p>
                  </a:txBody>
                  <a:tcPr/>
                </a:tc>
                <a:extLst>
                  <a:ext uri="{0D108BD9-81ED-4DB2-BD59-A6C34878D82A}">
                    <a16:rowId xmlns:a16="http://schemas.microsoft.com/office/drawing/2014/main" val="217270082"/>
                  </a:ext>
                </a:extLst>
              </a:tr>
              <a:tr h="216000">
                <a:tc>
                  <a:txBody>
                    <a:bodyPr/>
                    <a:lstStyle/>
                    <a:p>
                      <a:r>
                        <a:rPr kumimoji="1" lang="en-US" altLang="ja-JP" sz="1050" dirty="0"/>
                        <a:t>3</a:t>
                      </a:r>
                      <a:endParaRPr kumimoji="1" lang="ja-JP" altLang="en-US" sz="1050" dirty="0"/>
                    </a:p>
                  </a:txBody>
                  <a:tcPr/>
                </a:tc>
                <a:tc>
                  <a:txBody>
                    <a:bodyPr/>
                    <a:lstStyle/>
                    <a:p>
                      <a:r>
                        <a:rPr kumimoji="1" lang="ja-JP" altLang="en-US" sz="1050" dirty="0"/>
                        <a:t>非小売業の土地面積の割合</a:t>
                      </a:r>
                    </a:p>
                  </a:txBody>
                  <a:tcPr/>
                </a:tc>
                <a:tc>
                  <a:txBody>
                    <a:bodyPr/>
                    <a:lstStyle/>
                    <a:p>
                      <a:r>
                        <a:rPr kumimoji="1" lang="en-US" altLang="ja-JP" sz="1050" dirty="0"/>
                        <a:t>INDUS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（人口単位）</a:t>
                      </a:r>
                    </a:p>
                  </a:txBody>
                  <a:tcPr/>
                </a:tc>
                <a:extLst>
                  <a:ext uri="{0D108BD9-81ED-4DB2-BD59-A6C34878D82A}">
                    <a16:rowId xmlns:a16="http://schemas.microsoft.com/office/drawing/2014/main" val="1151167311"/>
                  </a:ext>
                </a:extLst>
              </a:tr>
              <a:tr h="216000">
                <a:tc>
                  <a:txBody>
                    <a:bodyPr/>
                    <a:lstStyle/>
                    <a:p>
                      <a:r>
                        <a:rPr kumimoji="1" lang="en-US" altLang="ja-JP" sz="1050" dirty="0"/>
                        <a:t>4</a:t>
                      </a:r>
                      <a:endParaRPr kumimoji="1" lang="ja-JP" altLang="en-US" sz="1050" dirty="0"/>
                    </a:p>
                  </a:txBody>
                  <a:tcPr/>
                </a:tc>
                <a:tc>
                  <a:txBody>
                    <a:bodyPr/>
                    <a:lstStyle/>
                    <a:p>
                      <a:r>
                        <a:rPr kumimoji="1" lang="ja-JP" altLang="en-US" sz="1050" dirty="0"/>
                        <a:t>チャールズ川沿いかどうか</a:t>
                      </a:r>
                    </a:p>
                  </a:txBody>
                  <a:tcPr/>
                </a:tc>
                <a:tc>
                  <a:txBody>
                    <a:bodyPr/>
                    <a:lstStyle/>
                    <a:p>
                      <a:r>
                        <a:rPr kumimoji="1" lang="en-US" altLang="ja-JP" sz="1050" dirty="0"/>
                        <a:t>CHAS</a:t>
                      </a:r>
                      <a:endParaRPr kumimoji="1" lang="ja-JP" alt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t>（川沿いなら１、そうでなければ</a:t>
                      </a:r>
                      <a:r>
                        <a:rPr kumimoji="1" lang="en-US" altLang="ja-JP" sz="900" dirty="0"/>
                        <a:t>0</a:t>
                      </a:r>
                      <a:r>
                        <a:rPr kumimoji="1" lang="ja-JP" altLang="en-US" sz="900" dirty="0"/>
                        <a:t>）</a:t>
                      </a:r>
                    </a:p>
                  </a:txBody>
                  <a:tcPr/>
                </a:tc>
                <a:extLst>
                  <a:ext uri="{0D108BD9-81ED-4DB2-BD59-A6C34878D82A}">
                    <a16:rowId xmlns:a16="http://schemas.microsoft.com/office/drawing/2014/main" val="3846749773"/>
                  </a:ext>
                </a:extLst>
              </a:tr>
              <a:tr h="216000">
                <a:tc>
                  <a:txBody>
                    <a:bodyPr/>
                    <a:lstStyle/>
                    <a:p>
                      <a:r>
                        <a:rPr kumimoji="1" lang="en-US" altLang="ja-JP" sz="1050" dirty="0"/>
                        <a:t>5</a:t>
                      </a:r>
                      <a:endParaRPr kumimoji="1" lang="ja-JP" altLang="en-US" sz="1050" dirty="0"/>
                    </a:p>
                  </a:txBody>
                  <a:tcPr/>
                </a:tc>
                <a:tc>
                  <a:txBody>
                    <a:bodyPr/>
                    <a:lstStyle/>
                    <a:p>
                      <a:r>
                        <a:rPr kumimoji="1" lang="ja-JP" altLang="en-US" sz="1050" dirty="0"/>
                        <a:t>窒素酸化物の濃度</a:t>
                      </a:r>
                    </a:p>
                  </a:txBody>
                  <a:tcPr/>
                </a:tc>
                <a:tc>
                  <a:txBody>
                    <a:bodyPr/>
                    <a:lstStyle/>
                    <a:p>
                      <a:r>
                        <a:rPr kumimoji="1" lang="en-US" altLang="ja-JP" sz="1050" dirty="0"/>
                        <a:t>NOX</a:t>
                      </a:r>
                      <a:endParaRPr kumimoji="1" lang="ja-JP" altLang="en-US" sz="1050" dirty="0"/>
                    </a:p>
                  </a:txBody>
                  <a:tcPr/>
                </a:tc>
                <a:tc>
                  <a:txBody>
                    <a:bodyPr/>
                    <a:lstStyle/>
                    <a:p>
                      <a:r>
                        <a:rPr kumimoji="1" lang="en-US" altLang="ja-JP" sz="1050" dirty="0"/>
                        <a:t>(</a:t>
                      </a:r>
                      <a:r>
                        <a:rPr kumimoji="1" lang="en-US" altLang="ja-JP" sz="1050" dirty="0" err="1"/>
                        <a:t>pphm</a:t>
                      </a:r>
                      <a:r>
                        <a:rPr kumimoji="1" lang="ja-JP" altLang="en-US" sz="1050" dirty="0"/>
                        <a:t>単位</a:t>
                      </a:r>
                      <a:r>
                        <a:rPr kumimoji="1" lang="en-US" altLang="ja-JP" sz="1050" dirty="0"/>
                        <a:t>)</a:t>
                      </a:r>
                      <a:endParaRPr kumimoji="1" lang="ja-JP" altLang="en-US" sz="1050" dirty="0"/>
                    </a:p>
                  </a:txBody>
                  <a:tcPr/>
                </a:tc>
                <a:extLst>
                  <a:ext uri="{0D108BD9-81ED-4DB2-BD59-A6C34878D82A}">
                    <a16:rowId xmlns:a16="http://schemas.microsoft.com/office/drawing/2014/main" val="4036882581"/>
                  </a:ext>
                </a:extLst>
              </a:tr>
              <a:tr h="216000">
                <a:tc>
                  <a:txBody>
                    <a:bodyPr/>
                    <a:lstStyle/>
                    <a:p>
                      <a:r>
                        <a:rPr kumimoji="1" lang="en-US" altLang="ja-JP" sz="1050" dirty="0"/>
                        <a:t>6</a:t>
                      </a:r>
                      <a:endParaRPr kumimoji="1" lang="ja-JP" altLang="en-US" sz="1050" dirty="0"/>
                    </a:p>
                  </a:txBody>
                  <a:tcPr/>
                </a:tc>
                <a:tc>
                  <a:txBody>
                    <a:bodyPr/>
                    <a:lstStyle/>
                    <a:p>
                      <a:r>
                        <a:rPr kumimoji="1" lang="ja-JP" altLang="en-US" sz="1050" dirty="0"/>
                        <a:t>一戸あたりの平均部屋数</a:t>
                      </a:r>
                    </a:p>
                  </a:txBody>
                  <a:tcPr/>
                </a:tc>
                <a:tc>
                  <a:txBody>
                    <a:bodyPr/>
                    <a:lstStyle/>
                    <a:p>
                      <a:r>
                        <a:rPr kumimoji="1" lang="en-US" altLang="ja-JP" sz="1050" dirty="0"/>
                        <a:t>RM</a:t>
                      </a:r>
                      <a:endParaRPr kumimoji="1" lang="ja-JP" altLang="en-US" sz="1050" dirty="0"/>
                    </a:p>
                  </a:txBody>
                  <a:tcPr/>
                </a:tc>
                <a:tc>
                  <a:txBody>
                    <a:bodyPr/>
                    <a:lstStyle/>
                    <a:p>
                      <a:r>
                        <a:rPr kumimoji="1" lang="en-US" altLang="ja-JP" sz="1050" dirty="0"/>
                        <a:t>5,6</a:t>
                      </a:r>
                      <a:r>
                        <a:rPr kumimoji="1" lang="ja-JP" altLang="en-US" sz="1050" dirty="0"/>
                        <a:t>など（単位は部屋）</a:t>
                      </a:r>
                    </a:p>
                  </a:txBody>
                  <a:tcPr/>
                </a:tc>
                <a:extLst>
                  <a:ext uri="{0D108BD9-81ED-4DB2-BD59-A6C34878D82A}">
                    <a16:rowId xmlns:a16="http://schemas.microsoft.com/office/drawing/2014/main" val="3285582684"/>
                  </a:ext>
                </a:extLst>
              </a:tr>
              <a:tr h="216000">
                <a:tc>
                  <a:txBody>
                    <a:bodyPr/>
                    <a:lstStyle/>
                    <a:p>
                      <a:r>
                        <a:rPr kumimoji="1" lang="en-US" altLang="ja-JP" sz="1050" dirty="0"/>
                        <a:t>7</a:t>
                      </a:r>
                      <a:endParaRPr kumimoji="1" lang="ja-JP" altLang="en-US" sz="1050" dirty="0"/>
                    </a:p>
                  </a:txBody>
                  <a:tcPr/>
                </a:tc>
                <a:tc>
                  <a:txBody>
                    <a:bodyPr/>
                    <a:lstStyle/>
                    <a:p>
                      <a:r>
                        <a:rPr kumimoji="1" lang="en-US" altLang="ja-JP" sz="1050" dirty="0"/>
                        <a:t>1940</a:t>
                      </a:r>
                      <a:r>
                        <a:rPr kumimoji="1" lang="ja-JP" altLang="en-US" sz="1050" dirty="0"/>
                        <a:t>年よりも前に建てられた家屋の割合</a:t>
                      </a:r>
                    </a:p>
                  </a:txBody>
                  <a:tcPr/>
                </a:tc>
                <a:tc>
                  <a:txBody>
                    <a:bodyPr/>
                    <a:lstStyle/>
                    <a:p>
                      <a:r>
                        <a:rPr kumimoji="1" lang="en-US" altLang="ja-JP" sz="1050" dirty="0"/>
                        <a:t>AGE</a:t>
                      </a:r>
                      <a:endParaRPr kumimoji="1" lang="ja-JP" altLang="en-US" sz="1050" dirty="0"/>
                    </a:p>
                  </a:txBody>
                  <a:tcPr/>
                </a:tc>
                <a:tc>
                  <a:txBody>
                    <a:bodyPr/>
                    <a:lstStyle/>
                    <a:p>
                      <a:endParaRPr kumimoji="1" lang="ja-JP" altLang="en-US" sz="1050" dirty="0"/>
                    </a:p>
                  </a:txBody>
                  <a:tcPr/>
                </a:tc>
                <a:extLst>
                  <a:ext uri="{0D108BD9-81ED-4DB2-BD59-A6C34878D82A}">
                    <a16:rowId xmlns:a16="http://schemas.microsoft.com/office/drawing/2014/main" val="3315389843"/>
                  </a:ext>
                </a:extLst>
              </a:tr>
              <a:tr h="216000">
                <a:tc>
                  <a:txBody>
                    <a:bodyPr/>
                    <a:lstStyle/>
                    <a:p>
                      <a:r>
                        <a:rPr kumimoji="1" lang="en-US" altLang="ja-JP" sz="1050" dirty="0"/>
                        <a:t>8</a:t>
                      </a:r>
                      <a:endParaRPr kumimoji="1" lang="ja-JP" altLang="en-US" sz="1050" dirty="0"/>
                    </a:p>
                  </a:txBody>
                  <a:tcPr/>
                </a:tc>
                <a:tc>
                  <a:txBody>
                    <a:bodyPr/>
                    <a:lstStyle/>
                    <a:p>
                      <a:r>
                        <a:rPr kumimoji="1" lang="en-US" altLang="ja-JP" sz="1050" dirty="0" err="1"/>
                        <a:t>boston</a:t>
                      </a:r>
                      <a:r>
                        <a:rPr kumimoji="1" lang="ja-JP" altLang="en-US" sz="1050" dirty="0"/>
                        <a:t>の主要な５つの雇用圏までの重み付き距離</a:t>
                      </a:r>
                    </a:p>
                  </a:txBody>
                  <a:tcPr/>
                </a:tc>
                <a:tc>
                  <a:txBody>
                    <a:bodyPr/>
                    <a:lstStyle/>
                    <a:p>
                      <a:r>
                        <a:rPr kumimoji="1" lang="en-US" altLang="ja-JP" sz="1050" dirty="0"/>
                        <a:t>DIS</a:t>
                      </a:r>
                      <a:endParaRPr kumimoji="1" lang="ja-JP" altLang="en-US" sz="1050" dirty="0"/>
                    </a:p>
                  </a:txBody>
                  <a:tcPr/>
                </a:tc>
                <a:tc>
                  <a:txBody>
                    <a:bodyPr/>
                    <a:lstStyle/>
                    <a:p>
                      <a:endParaRPr kumimoji="1" lang="ja-JP" altLang="en-US" sz="1050" dirty="0"/>
                    </a:p>
                  </a:txBody>
                  <a:tcPr/>
                </a:tc>
                <a:extLst>
                  <a:ext uri="{0D108BD9-81ED-4DB2-BD59-A6C34878D82A}">
                    <a16:rowId xmlns:a16="http://schemas.microsoft.com/office/drawing/2014/main" val="3175403543"/>
                  </a:ext>
                </a:extLst>
              </a:tr>
              <a:tr h="216000">
                <a:tc>
                  <a:txBody>
                    <a:bodyPr/>
                    <a:lstStyle/>
                    <a:p>
                      <a:r>
                        <a:rPr kumimoji="1" lang="en-US" altLang="ja-JP" sz="1050" dirty="0"/>
                        <a:t>9</a:t>
                      </a:r>
                      <a:endParaRPr kumimoji="1" lang="ja-JP" altLang="en-US" sz="1050" dirty="0"/>
                    </a:p>
                  </a:txBody>
                  <a:tcPr/>
                </a:tc>
                <a:tc>
                  <a:txBody>
                    <a:bodyPr/>
                    <a:lstStyle/>
                    <a:p>
                      <a:r>
                        <a:rPr kumimoji="1" lang="ja-JP" altLang="en-US" sz="1050" dirty="0"/>
                        <a:t>幹線道路へのアクセス指数</a:t>
                      </a:r>
                    </a:p>
                  </a:txBody>
                  <a:tcPr/>
                </a:tc>
                <a:tc>
                  <a:txBody>
                    <a:bodyPr/>
                    <a:lstStyle/>
                    <a:p>
                      <a:r>
                        <a:rPr kumimoji="1" lang="en-US" altLang="ja-JP" sz="1050" dirty="0"/>
                        <a:t>RAD</a:t>
                      </a:r>
                      <a:endParaRPr kumimoji="1" lang="ja-JP" altLang="en-US" sz="1050" dirty="0"/>
                    </a:p>
                  </a:txBody>
                  <a:tcPr/>
                </a:tc>
                <a:tc>
                  <a:txBody>
                    <a:bodyPr/>
                    <a:lstStyle/>
                    <a:p>
                      <a:endParaRPr kumimoji="1" lang="ja-JP" altLang="en-US" sz="1050" dirty="0"/>
                    </a:p>
                  </a:txBody>
                  <a:tcPr/>
                </a:tc>
                <a:extLst>
                  <a:ext uri="{0D108BD9-81ED-4DB2-BD59-A6C34878D82A}">
                    <a16:rowId xmlns:a16="http://schemas.microsoft.com/office/drawing/2014/main" val="2981572411"/>
                  </a:ext>
                </a:extLst>
              </a:tr>
              <a:tr h="216000">
                <a:tc>
                  <a:txBody>
                    <a:bodyPr/>
                    <a:lstStyle/>
                    <a:p>
                      <a:r>
                        <a:rPr kumimoji="1" lang="en-US" altLang="ja-JP" sz="1050" dirty="0"/>
                        <a:t>10</a:t>
                      </a:r>
                      <a:endParaRPr kumimoji="1" lang="ja-JP" altLang="en-US" sz="1050" dirty="0"/>
                    </a:p>
                  </a:txBody>
                  <a:tcPr/>
                </a:tc>
                <a:tc>
                  <a:txBody>
                    <a:bodyPr/>
                    <a:lstStyle/>
                    <a:p>
                      <a:r>
                        <a:rPr kumimoji="1" lang="en-US" altLang="ja-JP" sz="1050" dirty="0"/>
                        <a:t>10000</a:t>
                      </a:r>
                      <a:r>
                        <a:rPr kumimoji="1" lang="ja-JP" altLang="en-US" sz="1050" dirty="0"/>
                        <a:t>ドルあたりの所得税率</a:t>
                      </a:r>
                    </a:p>
                  </a:txBody>
                  <a:tcPr/>
                </a:tc>
                <a:tc>
                  <a:txBody>
                    <a:bodyPr/>
                    <a:lstStyle/>
                    <a:p>
                      <a:r>
                        <a:rPr kumimoji="1" lang="en-US" altLang="ja-JP" sz="1050" dirty="0"/>
                        <a:t>TAX</a:t>
                      </a:r>
                      <a:endParaRPr kumimoji="1" lang="ja-JP" altLang="en-US" sz="1050" dirty="0"/>
                    </a:p>
                  </a:txBody>
                  <a:tcPr/>
                </a:tc>
                <a:tc>
                  <a:txBody>
                    <a:bodyPr/>
                    <a:lstStyle/>
                    <a:p>
                      <a:endParaRPr kumimoji="1" lang="ja-JP" altLang="en-US" sz="1050" dirty="0"/>
                    </a:p>
                  </a:txBody>
                  <a:tcPr/>
                </a:tc>
                <a:extLst>
                  <a:ext uri="{0D108BD9-81ED-4DB2-BD59-A6C34878D82A}">
                    <a16:rowId xmlns:a16="http://schemas.microsoft.com/office/drawing/2014/main" val="2249031048"/>
                  </a:ext>
                </a:extLst>
              </a:tr>
              <a:tr h="216000">
                <a:tc>
                  <a:txBody>
                    <a:bodyPr/>
                    <a:lstStyle/>
                    <a:p>
                      <a:r>
                        <a:rPr kumimoji="1" lang="en-US" altLang="ja-JP" sz="1050" dirty="0"/>
                        <a:t>11</a:t>
                      </a:r>
                      <a:endParaRPr kumimoji="1" lang="ja-JP" altLang="en-US" sz="1050" dirty="0"/>
                    </a:p>
                  </a:txBody>
                  <a:tcPr/>
                </a:tc>
                <a:tc>
                  <a:txBody>
                    <a:bodyPr/>
                    <a:lstStyle/>
                    <a:p>
                      <a:r>
                        <a:rPr kumimoji="1" lang="ja-JP" altLang="en-US" sz="1050" dirty="0"/>
                        <a:t>教師あたりの生徒の数</a:t>
                      </a:r>
                    </a:p>
                  </a:txBody>
                  <a:tcPr/>
                </a:tc>
                <a:tc>
                  <a:txBody>
                    <a:bodyPr/>
                    <a:lstStyle/>
                    <a:p>
                      <a:r>
                        <a:rPr kumimoji="1" lang="en-US" altLang="ja-JP" sz="1050" dirty="0"/>
                        <a:t>PTRRIO</a:t>
                      </a:r>
                      <a:endParaRPr kumimoji="1" lang="ja-JP" alt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a:t>（人口単位）</a:t>
                      </a:r>
                    </a:p>
                  </a:txBody>
                  <a:tcPr/>
                </a:tc>
                <a:extLst>
                  <a:ext uri="{0D108BD9-81ED-4DB2-BD59-A6C34878D82A}">
                    <a16:rowId xmlns:a16="http://schemas.microsoft.com/office/drawing/2014/main" val="1882448579"/>
                  </a:ext>
                </a:extLst>
              </a:tr>
              <a:tr h="216000">
                <a:tc>
                  <a:txBody>
                    <a:bodyPr/>
                    <a:lstStyle/>
                    <a:p>
                      <a:r>
                        <a:rPr kumimoji="1" lang="en-US" altLang="ja-JP" sz="1050" dirty="0"/>
                        <a:t>12</a:t>
                      </a:r>
                      <a:endParaRPr kumimoji="1" lang="ja-JP" altLang="en-US" sz="1050" dirty="0"/>
                    </a:p>
                  </a:txBody>
                  <a:tcPr/>
                </a:tc>
                <a:tc>
                  <a:txBody>
                    <a:bodyPr/>
                    <a:lstStyle/>
                    <a:p>
                      <a:r>
                        <a:rPr kumimoji="1" lang="en-US" altLang="ja-JP" sz="1050" dirty="0"/>
                        <a:t>1000(Bk - 0.63)^2</a:t>
                      </a:r>
                      <a:r>
                        <a:rPr kumimoji="1" lang="ja-JP" altLang="en-US" sz="1050" dirty="0"/>
                        <a:t>として計算される量</a:t>
                      </a:r>
                    </a:p>
                  </a:txBody>
                  <a:tcPr/>
                </a:tc>
                <a:tc>
                  <a:txBody>
                    <a:bodyPr/>
                    <a:lstStyle/>
                    <a:p>
                      <a:r>
                        <a:rPr kumimoji="1" lang="en-US" altLang="ja-JP" sz="1050" dirty="0"/>
                        <a:t>B</a:t>
                      </a:r>
                      <a:endParaRPr kumimoji="1" lang="ja-JP" altLang="en-US" sz="1050" dirty="0"/>
                    </a:p>
                  </a:txBody>
                  <a:tcPr/>
                </a:tc>
                <a:tc>
                  <a:txBody>
                    <a:bodyPr/>
                    <a:lstStyle/>
                    <a:p>
                      <a:r>
                        <a:rPr kumimoji="1" lang="en-US" altLang="ja-JP" sz="1050" dirty="0"/>
                        <a:t>(Bk</a:t>
                      </a:r>
                      <a:r>
                        <a:rPr kumimoji="1" lang="ja-JP" altLang="en-US" sz="1050" dirty="0"/>
                        <a:t>はアフリカ系アメリカ人居住者の割合（人口単位）</a:t>
                      </a:r>
                    </a:p>
                  </a:txBody>
                  <a:tcPr/>
                </a:tc>
                <a:extLst>
                  <a:ext uri="{0D108BD9-81ED-4DB2-BD59-A6C34878D82A}">
                    <a16:rowId xmlns:a16="http://schemas.microsoft.com/office/drawing/2014/main" val="3735730905"/>
                  </a:ext>
                </a:extLst>
              </a:tr>
              <a:tr h="216000">
                <a:tc>
                  <a:txBody>
                    <a:bodyPr/>
                    <a:lstStyle/>
                    <a:p>
                      <a:r>
                        <a:rPr kumimoji="1" lang="en-US" altLang="ja-JP" sz="1050" dirty="0"/>
                        <a:t>13</a:t>
                      </a:r>
                      <a:endParaRPr kumimoji="1" lang="ja-JP" altLang="en-US" sz="1050" dirty="0"/>
                    </a:p>
                  </a:txBody>
                  <a:tcPr/>
                </a:tc>
                <a:tc>
                  <a:txBody>
                    <a:bodyPr/>
                    <a:lstStyle/>
                    <a:p>
                      <a:r>
                        <a:rPr kumimoji="1" lang="ja-JP" altLang="en-US" sz="1050" dirty="0"/>
                        <a:t>低所得者の割合</a:t>
                      </a:r>
                    </a:p>
                  </a:txBody>
                  <a:tcPr/>
                </a:tc>
                <a:tc>
                  <a:txBody>
                    <a:bodyPr/>
                    <a:lstStyle/>
                    <a:p>
                      <a:r>
                        <a:rPr kumimoji="1" lang="en-US" altLang="ja-JP" sz="1050" dirty="0"/>
                        <a:t>LSTAT</a:t>
                      </a:r>
                      <a:endParaRPr kumimoji="1" lang="ja-JP" altLang="en-US" sz="1050" dirty="0"/>
                    </a:p>
                  </a:txBody>
                  <a:tcPr/>
                </a:tc>
                <a:tc>
                  <a:txBody>
                    <a:bodyPr/>
                    <a:lstStyle/>
                    <a:p>
                      <a:endParaRPr kumimoji="1" lang="ja-JP" altLang="en-US" sz="1050" dirty="0"/>
                    </a:p>
                  </a:txBody>
                  <a:tcPr/>
                </a:tc>
                <a:extLst>
                  <a:ext uri="{0D108BD9-81ED-4DB2-BD59-A6C34878D82A}">
                    <a16:rowId xmlns:a16="http://schemas.microsoft.com/office/drawing/2014/main" val="2275761225"/>
                  </a:ext>
                </a:extLst>
              </a:tr>
              <a:tr h="216000">
                <a:tc>
                  <a:txBody>
                    <a:bodyPr/>
                    <a:lstStyle/>
                    <a:p>
                      <a:r>
                        <a:rPr kumimoji="1" lang="en-US" altLang="ja-JP" sz="1050" dirty="0"/>
                        <a:t>14</a:t>
                      </a:r>
                      <a:endParaRPr kumimoji="1" lang="ja-JP" altLang="en-US" sz="1050" dirty="0"/>
                    </a:p>
                  </a:txBody>
                  <a:tcPr/>
                </a:tc>
                <a:tc>
                  <a:txBody>
                    <a:bodyPr/>
                    <a:lstStyle/>
                    <a:p>
                      <a:r>
                        <a:rPr kumimoji="1" lang="ja-JP" altLang="en-US" sz="1050" dirty="0"/>
                        <a:t>住宅価格</a:t>
                      </a:r>
                    </a:p>
                  </a:txBody>
                  <a:tcPr/>
                </a:tc>
                <a:tc>
                  <a:txBody>
                    <a:bodyPr/>
                    <a:lstStyle/>
                    <a:p>
                      <a:r>
                        <a:rPr kumimoji="1" lang="en-US" altLang="ja-JP" sz="1050" dirty="0"/>
                        <a:t>PRICE</a:t>
                      </a:r>
                      <a:endParaRPr kumimoji="1" lang="ja-JP" altLang="en-US" sz="1050" dirty="0"/>
                    </a:p>
                  </a:txBody>
                  <a:tcPr/>
                </a:tc>
                <a:tc>
                  <a:txBody>
                    <a:bodyPr/>
                    <a:lstStyle/>
                    <a:p>
                      <a:r>
                        <a:rPr kumimoji="1" lang="ja-JP" altLang="en-US" sz="1050" dirty="0"/>
                        <a:t>中央値（単位は</a:t>
                      </a:r>
                      <a:r>
                        <a:rPr kumimoji="1" lang="en-US" altLang="ja-JP" sz="1050" dirty="0"/>
                        <a:t>1000</a:t>
                      </a:r>
                      <a:r>
                        <a:rPr kumimoji="1" lang="ja-JP" altLang="en-US" sz="1050" dirty="0"/>
                        <a:t>ドル</a:t>
                      </a:r>
                      <a:r>
                        <a:rPr kumimoji="1" lang="en-US" altLang="ja-JP" sz="1050" dirty="0"/>
                        <a:t>)</a:t>
                      </a:r>
                      <a:endParaRPr kumimoji="1" lang="ja-JP" altLang="en-US" sz="1050" dirty="0"/>
                    </a:p>
                  </a:txBody>
                  <a:tcPr/>
                </a:tc>
                <a:extLst>
                  <a:ext uri="{0D108BD9-81ED-4DB2-BD59-A6C34878D82A}">
                    <a16:rowId xmlns:a16="http://schemas.microsoft.com/office/drawing/2014/main" val="3906439962"/>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4174870514"/>
              </p:ext>
            </p:extLst>
          </p:nvPr>
        </p:nvGraphicFramePr>
        <p:xfrm>
          <a:off x="9572220" y="4953251"/>
          <a:ext cx="2189470" cy="741680"/>
        </p:xfrm>
        <a:graphic>
          <a:graphicData uri="http://schemas.openxmlformats.org/drawingml/2006/table">
            <a:tbl>
              <a:tblPr firstRow="1" bandRow="1">
                <a:tableStyleId>{93296810-A885-4BE3-A3E7-6D5BEEA58F35}</a:tableStyleId>
              </a:tblPr>
              <a:tblGrid>
                <a:gridCol w="1282914">
                  <a:extLst>
                    <a:ext uri="{9D8B030D-6E8A-4147-A177-3AD203B41FA5}">
                      <a16:colId xmlns:a16="http://schemas.microsoft.com/office/drawing/2014/main" val="2990808482"/>
                    </a:ext>
                  </a:extLst>
                </a:gridCol>
                <a:gridCol w="906556">
                  <a:extLst>
                    <a:ext uri="{9D8B030D-6E8A-4147-A177-3AD203B41FA5}">
                      <a16:colId xmlns:a16="http://schemas.microsoft.com/office/drawing/2014/main" val="3395607244"/>
                    </a:ext>
                  </a:extLst>
                </a:gridCol>
              </a:tblGrid>
              <a:tr h="370840">
                <a:tc>
                  <a:txBody>
                    <a:bodyPr/>
                    <a:lstStyle/>
                    <a:p>
                      <a:r>
                        <a:rPr kumimoji="1" lang="ja-JP" altLang="en-US" sz="1400" b="0" dirty="0">
                          <a:solidFill>
                            <a:schemeClr val="tx1"/>
                          </a:solidFill>
                        </a:rPr>
                        <a:t>データ数</a:t>
                      </a:r>
                      <a:r>
                        <a:rPr kumimoji="1" lang="en-US" altLang="ja-JP" sz="1400" b="0" dirty="0">
                          <a:solidFill>
                            <a:schemeClr val="tx1"/>
                          </a:solidFill>
                        </a:rPr>
                        <a:t>(</a:t>
                      </a:r>
                      <a:r>
                        <a:rPr kumimoji="1" lang="ja-JP" altLang="en-US" sz="1400" b="0" dirty="0">
                          <a:solidFill>
                            <a:schemeClr val="tx1"/>
                          </a:solidFill>
                        </a:rPr>
                        <a:t>行</a:t>
                      </a:r>
                      <a:r>
                        <a:rPr kumimoji="1" lang="en-US" altLang="ja-JP" sz="1400" b="0" dirty="0">
                          <a:solidFill>
                            <a:schemeClr val="tx1"/>
                          </a:solidFill>
                        </a:rPr>
                        <a:t>)</a:t>
                      </a:r>
                      <a:endParaRPr kumimoji="1" lang="ja-JP" altLang="en-US" sz="1400" b="0" dirty="0">
                        <a:solidFill>
                          <a:schemeClr val="tx1"/>
                        </a:solidFill>
                      </a:endParaRPr>
                    </a:p>
                  </a:txBody>
                  <a:tcPr>
                    <a:solidFill>
                      <a:schemeClr val="accent6">
                        <a:lumMod val="20000"/>
                        <a:lumOff val="80000"/>
                      </a:schemeClr>
                    </a:solidFill>
                  </a:tcPr>
                </a:tc>
                <a:tc>
                  <a:txBody>
                    <a:bodyPr/>
                    <a:lstStyle/>
                    <a:p>
                      <a:r>
                        <a:rPr kumimoji="1" lang="en-US" altLang="ja-JP" sz="1400" b="0" dirty="0">
                          <a:solidFill>
                            <a:schemeClr val="tx1"/>
                          </a:solidFill>
                        </a:rPr>
                        <a:t>506</a:t>
                      </a:r>
                      <a:endParaRPr kumimoji="1" lang="ja-JP" altLang="en-US" sz="1400" b="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1011437180"/>
                  </a:ext>
                </a:extLst>
              </a:tr>
              <a:tr h="370840">
                <a:tc>
                  <a:txBody>
                    <a:bodyPr/>
                    <a:lstStyle/>
                    <a:p>
                      <a:r>
                        <a:rPr kumimoji="1" lang="ja-JP" altLang="en-US" sz="1400" dirty="0"/>
                        <a:t>項数</a:t>
                      </a:r>
                      <a:r>
                        <a:rPr kumimoji="1" lang="en-US" altLang="ja-JP" sz="1400" dirty="0"/>
                        <a:t>(</a:t>
                      </a:r>
                      <a:r>
                        <a:rPr kumimoji="1" lang="ja-JP" altLang="en-US" sz="1400" dirty="0"/>
                        <a:t>列</a:t>
                      </a:r>
                      <a:r>
                        <a:rPr kumimoji="1" lang="en-US" altLang="ja-JP" sz="1400" dirty="0"/>
                        <a:t>)</a:t>
                      </a:r>
                      <a:endParaRPr kumimoji="1" lang="ja-JP" altLang="en-US" sz="1400" dirty="0"/>
                    </a:p>
                  </a:txBody>
                  <a:tcPr>
                    <a:solidFill>
                      <a:schemeClr val="accent6">
                        <a:lumMod val="20000"/>
                        <a:lumOff val="80000"/>
                      </a:schemeClr>
                    </a:solidFill>
                  </a:tcPr>
                </a:tc>
                <a:tc>
                  <a:txBody>
                    <a:bodyPr/>
                    <a:lstStyle/>
                    <a:p>
                      <a:r>
                        <a:rPr kumimoji="1" lang="en-US" altLang="ja-JP" sz="1400" dirty="0"/>
                        <a:t>14</a:t>
                      </a:r>
                      <a:endParaRPr kumimoji="1" lang="ja-JP" altLang="en-US" sz="1400" dirty="0"/>
                    </a:p>
                  </a:txBody>
                  <a:tcPr>
                    <a:solidFill>
                      <a:schemeClr val="accent6">
                        <a:lumMod val="20000"/>
                        <a:lumOff val="80000"/>
                      </a:schemeClr>
                    </a:solidFill>
                  </a:tcPr>
                </a:tc>
                <a:extLst>
                  <a:ext uri="{0D108BD9-81ED-4DB2-BD59-A6C34878D82A}">
                    <a16:rowId xmlns:a16="http://schemas.microsoft.com/office/drawing/2014/main" val="3012121514"/>
                  </a:ext>
                </a:extLst>
              </a:tr>
            </a:tbl>
          </a:graphicData>
        </a:graphic>
      </p:graphicFrame>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0979" y="2631233"/>
            <a:ext cx="3000854" cy="1715164"/>
          </a:xfrm>
          <a:prstGeom prst="rect">
            <a:avLst/>
          </a:prstGeom>
        </p:spPr>
      </p:pic>
    </p:spTree>
    <p:extLst>
      <p:ext uri="{BB962C8B-B14F-4D97-AF65-F5344CB8AC3E}">
        <p14:creationId xmlns:p14="http://schemas.microsoft.com/office/powerpoint/2010/main" val="214597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406C22-D0C4-4D8E-86F7-1A902F1CA7AB}"/>
              </a:ext>
            </a:extLst>
          </p:cNvPr>
          <p:cNvSpPr>
            <a:spLocks noGrp="1"/>
          </p:cNvSpPr>
          <p:nvPr>
            <p:ph type="title"/>
          </p:nvPr>
        </p:nvSpPr>
        <p:spPr>
          <a:xfrm>
            <a:off x="831850" y="318855"/>
            <a:ext cx="5021940" cy="804338"/>
          </a:xfrm>
        </p:spPr>
        <p:txBody>
          <a:bodyPr rtlCol="0">
            <a:normAutofit/>
          </a:bodyPr>
          <a:lstStyle/>
          <a:p>
            <a:pPr rtl="0"/>
            <a:r>
              <a:rPr lang="ja-JP" altLang="en-US" dirty="0"/>
              <a:t>利用するライブラリの説明</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6">
            <a:extLst>
              <a:ext uri="{FF2B5EF4-FFF2-40B4-BE49-F238E27FC236}">
                <a16:creationId xmlns:a16="http://schemas.microsoft.com/office/drawing/2014/main" id="{1EBE5B37-5B62-411B-BD45-E04DD958A3F9}"/>
              </a:ext>
            </a:extLst>
          </p:cNvPr>
          <p:cNvSpPr>
            <a:spLocks noGrp="1"/>
          </p:cNvSpPr>
          <p:nvPr>
            <p:ph type="body" idx="14"/>
          </p:nvPr>
        </p:nvSpPr>
        <p:spPr>
          <a:xfrm>
            <a:off x="816822" y="1199506"/>
            <a:ext cx="5009495" cy="1823612"/>
          </a:xfrm>
        </p:spPr>
        <p:txBody>
          <a:bodyPr rtlCol="0">
            <a:normAutofit fontScale="92500" lnSpcReduction="20000"/>
          </a:bodyPr>
          <a:lstStyle/>
          <a:p>
            <a:pPr rtl="0"/>
            <a:r>
              <a:rPr lang="en-US" altLang="ja-JP" dirty="0">
                <a:solidFill>
                  <a:schemeClr val="bg2"/>
                </a:solidFill>
                <a:latin typeface="Meiryo UI" panose="020B0604030504040204" pitchFamily="50" charset="-128"/>
                <a:ea typeface="Meiryo UI" panose="020B0604030504040204" pitchFamily="50" charset="-128"/>
              </a:rPr>
              <a:t>Pandas</a:t>
            </a:r>
            <a:r>
              <a:rPr lang="ja-JP" altLang="en-US" dirty="0">
                <a:solidFill>
                  <a:schemeClr val="bg2"/>
                </a:solidFill>
                <a:latin typeface="Meiryo UI" panose="020B0604030504040204" pitchFamily="50" charset="-128"/>
                <a:ea typeface="Meiryo UI" panose="020B0604030504040204" pitchFamily="50" charset="-128"/>
              </a:rPr>
              <a:t>：</a:t>
            </a:r>
            <a:endParaRPr lang="en-US" altLang="ja-JP" dirty="0">
              <a:solidFill>
                <a:schemeClr val="bg2"/>
              </a:solidFill>
              <a:latin typeface="Meiryo UI" panose="020B0604030504040204" pitchFamily="50" charset="-128"/>
              <a:ea typeface="Meiryo UI" panose="020B0604030504040204" pitchFamily="50" charset="-128"/>
            </a:endParaRPr>
          </a:p>
          <a:p>
            <a:pPr marL="0" indent="0" rtl="0">
              <a:buNone/>
            </a:pPr>
            <a:r>
              <a:rPr lang="ja-JP" altLang="en-US" dirty="0">
                <a:solidFill>
                  <a:schemeClr val="bg2"/>
                </a:solidFill>
              </a:rPr>
              <a:t>　</a:t>
            </a:r>
            <a:r>
              <a:rPr lang="en-US" altLang="ja-JP" dirty="0">
                <a:solidFill>
                  <a:schemeClr val="bg2"/>
                </a:solidFill>
              </a:rPr>
              <a:t>Excel</a:t>
            </a:r>
            <a:r>
              <a:rPr lang="ja-JP" altLang="en-US" dirty="0" err="1">
                <a:solidFill>
                  <a:schemeClr val="bg2"/>
                </a:solidFill>
              </a:rPr>
              <a:t>のような</a:t>
            </a:r>
            <a:r>
              <a:rPr lang="en-US" altLang="ja-JP" dirty="0">
                <a:solidFill>
                  <a:schemeClr val="bg2"/>
                </a:solidFill>
              </a:rPr>
              <a:t>2</a:t>
            </a:r>
            <a:r>
              <a:rPr lang="ja-JP" altLang="en-US" dirty="0">
                <a:solidFill>
                  <a:schemeClr val="bg2"/>
                </a:solidFill>
              </a:rPr>
              <a:t>次元のテーブルを対象にしたデータ解析を支援する機能を提供するライブラリです。</a:t>
            </a:r>
            <a:r>
              <a:rPr lang="en-US" altLang="ja-JP" dirty="0" err="1">
                <a:solidFill>
                  <a:schemeClr val="bg2"/>
                </a:solidFill>
              </a:rPr>
              <a:t>DataFrame</a:t>
            </a:r>
            <a:r>
              <a:rPr lang="ja-JP" altLang="en-US" dirty="0">
                <a:solidFill>
                  <a:schemeClr val="bg2"/>
                </a:solidFill>
              </a:rPr>
              <a:t>が</a:t>
            </a:r>
            <a:r>
              <a:rPr lang="en-US" altLang="ja-JP" dirty="0">
                <a:solidFill>
                  <a:schemeClr val="bg2"/>
                </a:solidFill>
              </a:rPr>
              <a:t>pandas</a:t>
            </a:r>
            <a:r>
              <a:rPr lang="ja-JP" altLang="en-US" dirty="0">
                <a:solidFill>
                  <a:schemeClr val="bg2"/>
                </a:solidFill>
              </a:rPr>
              <a:t>のメインとなりデータ構造で二次元のテーブルを表します。</a:t>
            </a:r>
            <a:endParaRPr lang="en-US" altLang="ja-JP" dirty="0">
              <a:solidFill>
                <a:schemeClr val="bg2"/>
              </a:solidFill>
            </a:endParaRPr>
          </a:p>
          <a:p>
            <a:pPr rtl="0"/>
            <a:r>
              <a:rPr lang="en-US" altLang="ja-JP" dirty="0" err="1">
                <a:solidFill>
                  <a:schemeClr val="bg2"/>
                </a:solidFill>
                <a:latin typeface="Meiryo UI" panose="020B0604030504040204" pitchFamily="50" charset="-128"/>
                <a:ea typeface="Meiryo UI" panose="020B0604030504040204" pitchFamily="50" charset="-128"/>
              </a:rPr>
              <a:t>Numpy</a:t>
            </a:r>
            <a:r>
              <a:rPr lang="en-US" altLang="ja-JP" dirty="0">
                <a:solidFill>
                  <a:schemeClr val="bg2"/>
                </a:solidFill>
                <a:latin typeface="Meiryo UI" panose="020B0604030504040204" pitchFamily="50" charset="-128"/>
                <a:ea typeface="Meiryo UI" panose="020B0604030504040204" pitchFamily="50" charset="-128"/>
              </a:rPr>
              <a:t>:</a:t>
            </a:r>
          </a:p>
          <a:p>
            <a:pPr marL="0" indent="0" rtl="0">
              <a:buNone/>
            </a:pPr>
            <a:r>
              <a:rPr lang="en-US" altLang="ja-JP" dirty="0">
                <a:solidFill>
                  <a:schemeClr val="bg2"/>
                </a:solidFill>
              </a:rPr>
              <a:t>  </a:t>
            </a:r>
            <a:r>
              <a:rPr lang="ja-JP" altLang="en-US" dirty="0">
                <a:solidFill>
                  <a:schemeClr val="bg2"/>
                </a:solidFill>
              </a:rPr>
              <a:t>値計算を効率的に行うための拡張モジュールである。効率的な数値計算を行うための型付きの多次元配列（例えばベクトルや行列などを表現できる）のサポートを</a:t>
            </a:r>
            <a:r>
              <a:rPr lang="en-US" altLang="ja-JP" dirty="0">
                <a:solidFill>
                  <a:schemeClr val="bg2"/>
                </a:solidFill>
              </a:rPr>
              <a:t>Python</a:t>
            </a:r>
            <a:r>
              <a:rPr lang="ja-JP" altLang="en-US" dirty="0">
                <a:solidFill>
                  <a:schemeClr val="bg2"/>
                </a:solidFill>
              </a:rPr>
              <a:t>に加えるとともに、それらを操作するための大規模な高水準の数学関数ライブラリを提供する。</a:t>
            </a:r>
            <a:endParaRPr lang="en-US" altLang="ja-JP" dirty="0">
              <a:solidFill>
                <a:schemeClr val="bg2"/>
              </a:solidFill>
            </a:endParaRPr>
          </a:p>
          <a:p>
            <a:pPr rtl="0"/>
            <a:endParaRPr lang="ja-JP" altLang="en-US" dirty="0">
              <a:latin typeface="Meiryo UI" panose="020B0604030504040204" pitchFamily="50" charset="-128"/>
              <a:ea typeface="Meiryo UI" panose="020B0604030504040204" pitchFamily="50" charset="-128"/>
            </a:endParaRPr>
          </a:p>
        </p:txBody>
      </p:sp>
      <p:pic>
        <p:nvPicPr>
          <p:cNvPr id="18" name="図プレースホルダー 17" descr="抽象的な背景">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5" name="スライド番号プレースホルダー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8D581BC7-E183-40DB-AC97-C19EA4EB8894}" type="slidenum">
              <a:rPr kumimoji="0" lang="en-US" altLang="ja-JP" sz="1000" b="0" i="0" u="none" strike="noStrike" kern="1200" cap="none" spc="0" normalizeH="0" baseline="0" noProof="0" smtClean="0">
                <a:ln>
                  <a:noFill/>
                </a:ln>
                <a:solidFill>
                  <a:srgbClr val="FFFFFF"/>
                </a:solidFill>
                <a:effectLst/>
                <a:uLnTx/>
                <a:uFillTx/>
                <a:latin typeface="Meiryo UI" panose="020B0604030504040204" pitchFamily="50" charset="-128"/>
                <a:ea typeface="Meiryo UI" panose="020B060403050404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ja-JP" altLang="en-US" sz="10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4" name="フッター プレースホルダー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000000">
                    <a:lumMod val="50000"/>
                    <a:lumOff val="50000"/>
                  </a:srgbClr>
                </a:solidFill>
                <a:effectLst/>
                <a:uLnTx/>
                <a:uFillTx/>
                <a:latin typeface="Meiryo UI" panose="020B0604030504040204" pitchFamily="50" charset="-128"/>
                <a:ea typeface="Meiryo UI" panose="020B0604030504040204" pitchFamily="50" charset="-128"/>
                <a:cs typeface="+mn-cs"/>
              </a:rPr>
              <a:t>フッターを追加</a:t>
            </a:r>
          </a:p>
        </p:txBody>
      </p:sp>
      <p:sp>
        <p:nvSpPr>
          <p:cNvPr id="3" name="日付プレースホルダー 2">
            <a:extLst>
              <a:ext uri="{FF2B5EF4-FFF2-40B4-BE49-F238E27FC236}">
                <a16:creationId xmlns:a16="http://schemas.microsoft.com/office/drawing/2014/main" id="{41F813B4-2C3F-45B0-A38D-A3FE79E6D71B}"/>
              </a:ext>
            </a:extLst>
          </p:cNvPr>
          <p:cNvSpPr>
            <a:spLocks noGrp="1"/>
          </p:cNvSpPr>
          <p:nvPr>
            <p:ph type="dt" sz="half"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000000">
                    <a:lumMod val="50000"/>
                    <a:lumOff val="50000"/>
                  </a:srgbClr>
                </a:solidFill>
                <a:effectLst/>
                <a:uLnTx/>
                <a:uFillTx/>
                <a:latin typeface="Meiryo UI" panose="020B0604030504040204" pitchFamily="50" charset="-128"/>
                <a:ea typeface="Meiryo UI" panose="020B0604030504040204" pitchFamily="50" charset="-128"/>
                <a:cs typeface="+mn-cs"/>
              </a:rPr>
              <a:t>20XX/MM/DD</a:t>
            </a:r>
            <a:endParaRPr kumimoji="0" lang="ja-JP" altLang="en-US" sz="1000" b="0" i="0" u="none" strike="noStrike" kern="1200" cap="none" spc="0" normalizeH="0" baseline="0" noProof="0" dirty="0">
              <a:ln>
                <a:noFill/>
              </a:ln>
              <a:solidFill>
                <a:srgbClr val="000000">
                  <a:lumMod val="50000"/>
                  <a:lumOff val="50000"/>
                </a:srgbClr>
              </a:solidFill>
              <a:effectLst/>
              <a:uLnTx/>
              <a:uFillTx/>
              <a:latin typeface="Meiryo UI" panose="020B0604030504040204" pitchFamily="50" charset="-128"/>
              <a:ea typeface="Meiryo UI" panose="020B0604030504040204" pitchFamily="50" charset="-128"/>
              <a:cs typeface="+mn-cs"/>
            </a:endParaRPr>
          </a:p>
        </p:txBody>
      </p:sp>
      <p:sp>
        <p:nvSpPr>
          <p:cNvPr id="16" name="テキスト プレースホルダー 6">
            <a:extLst>
              <a:ext uri="{FF2B5EF4-FFF2-40B4-BE49-F238E27FC236}">
                <a16:creationId xmlns:a16="http://schemas.microsoft.com/office/drawing/2014/main" id="{1EBE5B37-5B62-411B-BD45-E04DD958A3F9}"/>
              </a:ext>
            </a:extLst>
          </p:cNvPr>
          <p:cNvSpPr txBox="1">
            <a:spLocks/>
          </p:cNvSpPr>
          <p:nvPr/>
        </p:nvSpPr>
        <p:spPr>
          <a:xfrm>
            <a:off x="778643" y="3284836"/>
            <a:ext cx="5009495" cy="1387918"/>
          </a:xfrm>
          <a:prstGeom prst="rect">
            <a:avLst/>
          </a:prstGeom>
        </p:spPr>
        <p:txBody>
          <a:bodyPr vert="horz" lIns="0" tIns="0" rIns="0" bIns="0" rtlCol="0">
            <a:normAutofit/>
          </a:bodyPr>
          <a:lstStyle>
            <a:lvl1pPr marL="216000" indent="-216000" algn="l" defTabSz="914400" rtl="0" eaLnBrk="1" latinLnBrk="0" hangingPunct="1">
              <a:lnSpc>
                <a:spcPct val="100000"/>
              </a:lnSpc>
              <a:spcBef>
                <a:spcPts val="600"/>
              </a:spcBef>
              <a:buClr>
                <a:schemeClr val="tx1"/>
              </a:buClr>
              <a:buFont typeface="Courier New" panose="02070309020205020404" pitchFamily="49" charset="0"/>
              <a:buChar char="o"/>
              <a:defRPr kumimoji="1" sz="1400" i="0" kern="1200">
                <a:solidFill>
                  <a:schemeClr val="tx2"/>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i="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i="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i="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i="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dirty="0" err="1">
                <a:solidFill>
                  <a:schemeClr val="bg2"/>
                </a:solidFill>
              </a:rPr>
              <a:t>Scikit-learn:Python</a:t>
            </a:r>
            <a:r>
              <a:rPr lang="ja-JP" altLang="en-US" dirty="0">
                <a:solidFill>
                  <a:schemeClr val="bg2"/>
                </a:solidFill>
              </a:rPr>
              <a:t>の</a:t>
            </a:r>
            <a:r>
              <a:rPr lang="en-US" altLang="ja-JP" dirty="0">
                <a:solidFill>
                  <a:schemeClr val="bg2"/>
                </a:solidFill>
              </a:rPr>
              <a:t>Open-Source</a:t>
            </a:r>
            <a:r>
              <a:rPr lang="ja-JP" altLang="en-US" dirty="0">
                <a:solidFill>
                  <a:schemeClr val="bg2"/>
                </a:solidFill>
              </a:rPr>
              <a:t>ライブラリ</a:t>
            </a:r>
            <a:endParaRPr lang="en-US" altLang="ja-JP" dirty="0">
              <a:solidFill>
                <a:schemeClr val="bg2"/>
              </a:solidFill>
            </a:endParaRPr>
          </a:p>
          <a:p>
            <a:pPr marL="0" indent="0">
              <a:buNone/>
            </a:pPr>
            <a:endParaRPr lang="en-US" altLang="ja-JP" dirty="0">
              <a:solidFill>
                <a:schemeClr val="bg2"/>
              </a:solidFill>
            </a:endParaRPr>
          </a:p>
          <a:p>
            <a:pPr marL="0" indent="0">
              <a:buNone/>
            </a:pPr>
            <a:r>
              <a:rPr lang="ja-JP" altLang="en-US" dirty="0">
                <a:solidFill>
                  <a:schemeClr val="bg2"/>
                </a:solidFill>
              </a:rPr>
              <a:t>特徴：様々な回帰・分類・クラスタリングアルゴリズムが実装されており、</a:t>
            </a:r>
            <a:r>
              <a:rPr lang="en-US" altLang="ja-JP" dirty="0">
                <a:solidFill>
                  <a:schemeClr val="bg2"/>
                </a:solidFill>
              </a:rPr>
              <a:t>Python</a:t>
            </a:r>
            <a:r>
              <a:rPr lang="ja-JP" altLang="en-US" dirty="0">
                <a:solidFill>
                  <a:schemeClr val="bg2"/>
                </a:solidFill>
              </a:rPr>
              <a:t>の数値計算ライブラリの</a:t>
            </a:r>
            <a:r>
              <a:rPr lang="en-US" altLang="ja-JP" dirty="0" err="1">
                <a:solidFill>
                  <a:schemeClr val="bg2"/>
                </a:solidFill>
              </a:rPr>
              <a:t>Numpy</a:t>
            </a:r>
            <a:r>
              <a:rPr lang="ja-JP" altLang="en-US" dirty="0">
                <a:solidFill>
                  <a:schemeClr val="bg2"/>
                </a:solidFill>
              </a:rPr>
              <a:t>と</a:t>
            </a:r>
            <a:r>
              <a:rPr lang="en-US" altLang="ja-JP" dirty="0" err="1">
                <a:solidFill>
                  <a:schemeClr val="bg2"/>
                </a:solidFill>
              </a:rPr>
              <a:t>Scipy</a:t>
            </a:r>
            <a:r>
              <a:rPr lang="ja-JP" altLang="en-US" dirty="0">
                <a:solidFill>
                  <a:schemeClr val="bg2"/>
                </a:solidFill>
              </a:rPr>
              <a:t>とやりとりするよう設計されている。（</a:t>
            </a:r>
            <a:r>
              <a:rPr lang="en-US" altLang="ja-JP" dirty="0">
                <a:solidFill>
                  <a:schemeClr val="bg2"/>
                </a:solidFill>
              </a:rPr>
              <a:t>Pandas</a:t>
            </a:r>
            <a:r>
              <a:rPr lang="ja-JP" altLang="en-US" dirty="0">
                <a:solidFill>
                  <a:schemeClr val="bg2"/>
                </a:solidFill>
              </a:rPr>
              <a:t>はデータ表示・解析に利用）</a:t>
            </a:r>
          </a:p>
        </p:txBody>
      </p:sp>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016" y="4402340"/>
            <a:ext cx="4215881" cy="2269549"/>
          </a:xfrm>
          <a:prstGeom prst="rect">
            <a:avLst/>
          </a:prstGeom>
        </p:spPr>
      </p:pic>
    </p:spTree>
    <p:extLst>
      <p:ext uri="{BB962C8B-B14F-4D97-AF65-F5344CB8AC3E}">
        <p14:creationId xmlns:p14="http://schemas.microsoft.com/office/powerpoint/2010/main" val="3514602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021" y="3161952"/>
            <a:ext cx="4759220" cy="3172813"/>
          </a:xfrm>
          <a:prstGeom prst="rect">
            <a:avLst/>
          </a:prstGeom>
        </p:spPr>
      </p:pic>
      <p:pic>
        <p:nvPicPr>
          <p:cNvPr id="20" name="図プレースホルダー 19" descr="抽象的な背景&#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p:pic>
      <p:sp>
        <p:nvSpPr>
          <p:cNvPr id="5" name="タイトル 4">
            <a:extLst>
              <a:ext uri="{FF2B5EF4-FFF2-40B4-BE49-F238E27FC236}">
                <a16:creationId xmlns:a16="http://schemas.microsoft.com/office/drawing/2014/main" id="{FF93F71D-1663-42FA-A91E-FA23F03F0287}"/>
              </a:ext>
            </a:extLst>
          </p:cNvPr>
          <p:cNvSpPr>
            <a:spLocks noGrp="1"/>
          </p:cNvSpPr>
          <p:nvPr>
            <p:ph type="title"/>
          </p:nvPr>
        </p:nvSpPr>
        <p:spPr/>
        <p:txBody>
          <a:bodyPr rtlCol="0"/>
          <a:lstStyle/>
          <a:p>
            <a:pPr rtl="0"/>
            <a:r>
              <a:rPr lang="ja-JP" altLang="en-US" dirty="0">
                <a:latin typeface="Meiryo UI" panose="020B0604030504040204" pitchFamily="50" charset="-128"/>
                <a:ea typeface="Meiryo UI" panose="020B0604030504040204" pitchFamily="50" charset="-128"/>
              </a:rPr>
              <a:t>問題</a:t>
            </a:r>
          </a:p>
        </p:txBody>
      </p:sp>
      <p:sp>
        <p:nvSpPr>
          <p:cNvPr id="6" name="テキスト プレースホルダー 5">
            <a:extLst>
              <a:ext uri="{FF2B5EF4-FFF2-40B4-BE49-F238E27FC236}">
                <a16:creationId xmlns:a16="http://schemas.microsoft.com/office/drawing/2014/main" id="{F62CA978-7F10-45ED-A5E7-73BCC796D219}"/>
              </a:ext>
            </a:extLst>
          </p:cNvPr>
          <p:cNvSpPr>
            <a:spLocks noGrp="1"/>
          </p:cNvSpPr>
          <p:nvPr>
            <p:ph type="body" idx="1"/>
          </p:nvPr>
        </p:nvSpPr>
        <p:spPr>
          <a:xfrm>
            <a:off x="6894591" y="2243662"/>
            <a:ext cx="4473108" cy="761045"/>
          </a:xfrm>
        </p:spPr>
        <p:txBody>
          <a:bodyPr rtlCol="0">
            <a:noAutofit/>
          </a:bodyPr>
          <a:lstStyle/>
          <a:p>
            <a:pPr rtl="0"/>
            <a:r>
              <a:rPr lang="ja-JP" altLang="en-US" sz="2400" dirty="0">
                <a:solidFill>
                  <a:schemeClr val="bg2"/>
                </a:solidFill>
                <a:latin typeface="Meiryo UI" panose="020B0604030504040204" pitchFamily="50" charset="-128"/>
                <a:ea typeface="Meiryo UI" panose="020B0604030504040204" pitchFamily="50" charset="-128"/>
              </a:rPr>
              <a:t>部屋数が</a:t>
            </a:r>
            <a:r>
              <a:rPr lang="en-US" altLang="ja-JP" sz="2400" dirty="0">
                <a:solidFill>
                  <a:schemeClr val="bg2"/>
                </a:solidFill>
                <a:latin typeface="Meiryo UI" panose="020B0604030504040204" pitchFamily="50" charset="-128"/>
                <a:ea typeface="Meiryo UI" panose="020B0604030504040204" pitchFamily="50" charset="-128"/>
              </a:rPr>
              <a:t>4</a:t>
            </a:r>
            <a:r>
              <a:rPr lang="ja-JP" altLang="en-US" sz="2400" dirty="0">
                <a:solidFill>
                  <a:schemeClr val="bg2"/>
                </a:solidFill>
                <a:latin typeface="Meiryo UI" panose="020B0604030504040204" pitchFamily="50" charset="-128"/>
                <a:ea typeface="Meiryo UI" panose="020B0604030504040204" pitchFamily="50" charset="-128"/>
              </a:rPr>
              <a:t>で犯罪率が</a:t>
            </a:r>
            <a:r>
              <a:rPr lang="en-US" altLang="ja-JP" sz="2400" dirty="0">
                <a:solidFill>
                  <a:schemeClr val="bg2"/>
                </a:solidFill>
                <a:latin typeface="Meiryo UI" panose="020B0604030504040204" pitchFamily="50" charset="-128"/>
                <a:ea typeface="Meiryo UI" panose="020B0604030504040204" pitchFamily="50" charset="-128"/>
              </a:rPr>
              <a:t>0.3</a:t>
            </a:r>
            <a:r>
              <a:rPr lang="ja-JP" altLang="en-US" sz="2400" dirty="0">
                <a:solidFill>
                  <a:schemeClr val="bg2"/>
                </a:solidFill>
                <a:latin typeface="Meiryo UI" panose="020B0604030504040204" pitchFamily="50" charset="-128"/>
                <a:ea typeface="Meiryo UI" panose="020B0604030504040204" pitchFamily="50" charset="-128"/>
              </a:rPr>
              <a:t>の物件はいくらになるか？</a:t>
            </a:r>
          </a:p>
        </p:txBody>
      </p:sp>
      <p:sp>
        <p:nvSpPr>
          <p:cNvPr id="4" name="スライド番号プレースホルダー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8D581BC7-E183-40DB-AC97-C19EA4EB8894}" type="slidenum">
              <a:rPr kumimoji="0" lang="en-US" altLang="ja-JP" sz="1000" b="0" i="0" u="none" strike="noStrike" kern="1200" cap="none" spc="0" normalizeH="0" baseline="0" noProof="0" smtClean="0">
                <a:ln>
                  <a:noFill/>
                </a:ln>
                <a:solidFill>
                  <a:srgbClr val="FFFFFF"/>
                </a:solidFill>
                <a:effectLst/>
                <a:uLnTx/>
                <a:uFillTx/>
                <a:latin typeface="Meiryo UI" panose="020B0604030504040204" pitchFamily="50" charset="-128"/>
                <a:ea typeface="Meiryo UI" panose="020B060403050404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ja-JP" altLang="en-US" sz="10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 name="フッター プレースホルダー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000000">
                    <a:lumMod val="50000"/>
                    <a:lumOff val="50000"/>
                  </a:srgbClr>
                </a:solidFill>
                <a:effectLst/>
                <a:uLnTx/>
                <a:uFillTx/>
                <a:latin typeface="Meiryo UI" panose="020B0604030504040204" pitchFamily="50" charset="-128"/>
                <a:ea typeface="Meiryo UI" panose="020B0604030504040204" pitchFamily="50" charset="-128"/>
                <a:cs typeface="+mn-cs"/>
              </a:rPr>
              <a:t>フッターを追加</a:t>
            </a:r>
          </a:p>
        </p:txBody>
      </p:sp>
      <p:sp>
        <p:nvSpPr>
          <p:cNvPr id="2" name="日付プレースホルダー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000000">
                    <a:lumMod val="50000"/>
                    <a:lumOff val="50000"/>
                  </a:srgbClr>
                </a:solidFill>
                <a:effectLst/>
                <a:uLnTx/>
                <a:uFillTx/>
                <a:latin typeface="Meiryo UI" panose="020B0604030504040204" pitchFamily="50" charset="-128"/>
                <a:ea typeface="Meiryo UI" panose="020B0604030504040204" pitchFamily="50" charset="-128"/>
                <a:cs typeface="+mn-cs"/>
              </a:rPr>
              <a:t>20XX/MM/DD</a:t>
            </a:r>
            <a:endParaRPr kumimoji="0" lang="ja-JP" altLang="en-US" sz="1000" b="0" i="0" u="none" strike="noStrike" kern="1200" cap="none" spc="0" normalizeH="0" baseline="0" noProof="0" dirty="0">
              <a:ln>
                <a:noFill/>
              </a:ln>
              <a:solidFill>
                <a:srgbClr val="000000">
                  <a:lumMod val="50000"/>
                  <a:lumOff val="50000"/>
                </a:srgb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409568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rtlCol="0"/>
          <a:lstStyle/>
          <a:p>
            <a:pPr algn="r" rtl="0">
              <a:lnSpc>
                <a:spcPct val="100000"/>
              </a:lnSpc>
            </a:pPr>
            <a:r>
              <a:rPr lang="ja-JP" altLang="en-US" sz="4400" dirty="0"/>
              <a:t>ロジスティック</a:t>
            </a:r>
            <a:br>
              <a:rPr lang="en-US" altLang="ja-JP" sz="4400" dirty="0"/>
            </a:br>
            <a:r>
              <a:rPr lang="ja-JP" altLang="en-US" sz="4400" dirty="0"/>
              <a:t>回帰モデル</a:t>
            </a:r>
            <a:endParaRPr lang="ja-JP" altLang="en-US" sz="4400" dirty="0">
              <a:solidFill>
                <a:schemeClr val="bg1"/>
              </a:solidFill>
            </a:endParaRPr>
          </a:p>
        </p:txBody>
      </p:sp>
      <p:graphicFrame>
        <p:nvGraphicFramePr>
          <p:cNvPr id="10" name="コンテンツ プレースホルダー 2" descr="リスト コンテンツ プレースホルダー">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3079147211"/>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スライド番号プレースホルダー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ページ </a:t>
            </a:r>
            <a:fld id="{4A9B5881-4007-4345-955A-79C2656F0C49}" type="slidenum">
              <a:rPr kumimoji="0" lang="en-US" altLang="ja-JP" sz="1200" b="0" i="0" u="none" strike="noStrike" kern="1200" cap="none" spc="0" normalizeH="0" baseline="0" noProof="0" smtClean="0">
                <a:ln>
                  <a:noFill/>
                </a:ln>
                <a:solidFill>
                  <a:srgbClr val="FFFFFF"/>
                </a:solidFill>
                <a:effectLst/>
                <a:uLnTx/>
                <a:uFillTx/>
                <a:latin typeface="Meiryo UI" panose="020B0604030504040204" pitchFamily="50" charset="-128"/>
                <a:ea typeface="Meiryo UI" panose="020B060403050404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4017636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99600F-A17E-4354-A7AB-0CC2A43A9354}"/>
              </a:ext>
            </a:extLst>
          </p:cNvPr>
          <p:cNvSpPr>
            <a:spLocks noGrp="1"/>
          </p:cNvSpPr>
          <p:nvPr>
            <p:ph type="title"/>
          </p:nvPr>
        </p:nvSpPr>
        <p:spPr>
          <a:xfrm>
            <a:off x="838200" y="183890"/>
            <a:ext cx="3760177" cy="833663"/>
          </a:xfrm>
        </p:spPr>
        <p:txBody>
          <a:bodyPr rtlCol="0"/>
          <a:lstStyle/>
          <a:p>
            <a:pPr algn="ctr" rtl="0"/>
            <a:r>
              <a:rPr lang="ja-JP" altLang="en-US" dirty="0"/>
              <a:t>アウトライン</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A6A4B49-27C8-46B6-8B11-AD7E8F615E2C}"/>
                  </a:ext>
                </a:extLst>
              </p:cNvPr>
              <p:cNvSpPr>
                <a:spLocks noGrp="1"/>
              </p:cNvSpPr>
              <p:nvPr>
                <p:ph idx="1"/>
              </p:nvPr>
            </p:nvSpPr>
            <p:spPr>
              <a:xfrm>
                <a:off x="838200" y="1107462"/>
                <a:ext cx="7054970" cy="5069501"/>
              </a:xfrm>
            </p:spPr>
            <p:txBody>
              <a:bodyPr rtlCol="0">
                <a:normAutofit/>
              </a:bodyPr>
              <a:lstStyle/>
              <a:p>
                <a:pPr rtl="0"/>
                <a:r>
                  <a:rPr lang="ja-JP" altLang="en-US" noProof="1"/>
                  <a:t>分類問題</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ある入力</a:t>
                </a:r>
                <a:r>
                  <a:rPr lang="ja-JP" altLang="en-US" noProof="1"/>
                  <a:t>（数値）からクラスに分類する問題</a:t>
                </a:r>
                <a:endParaRPr lang="en-US" altLang="ja-JP" noProof="1">
                  <a:latin typeface="Meiryo UI" panose="020B0604030504040204" pitchFamily="50" charset="-128"/>
                  <a:ea typeface="Meiryo UI" panose="020B0604030504040204" pitchFamily="50" charset="-128"/>
                </a:endParaRPr>
              </a:p>
              <a:p>
                <a:pPr rtl="0"/>
                <a:endParaRPr lang="en-US" altLang="ja-JP" noProof="1"/>
              </a:p>
              <a:p>
                <a:pPr rtl="0"/>
                <a:r>
                  <a:rPr lang="ja-JP" altLang="en-US" noProof="1"/>
                  <a:t>分類で扱う</a:t>
                </a:r>
                <a:r>
                  <a:rPr lang="ja-JP" altLang="en-US" noProof="1">
                    <a:latin typeface="Meiryo UI" panose="020B0604030504040204" pitchFamily="50" charset="-128"/>
                    <a:ea typeface="Meiryo UI" panose="020B0604030504040204" pitchFamily="50" charset="-128"/>
                  </a:rPr>
                  <a:t>データ</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入力（各要素を説明変数または特徴量と呼ぶ）</a:t>
                </a:r>
                <a:endParaRPr lang="en-US" altLang="ja-JP" noProof="1"/>
              </a:p>
              <a:p>
                <a:pPr marL="0" indent="0" rtl="0">
                  <a:buNone/>
                </a:pPr>
                <a:r>
                  <a:rPr lang="ja-JP" altLang="en-US" noProof="1"/>
                  <a:t>　　　　▼　</a:t>
                </a:r>
                <a:r>
                  <a:rPr lang="en-US" altLang="ja-JP" noProof="1"/>
                  <a:t>m</a:t>
                </a:r>
                <a:r>
                  <a:rPr lang="ja-JP" altLang="en-US" noProof="1"/>
                  <a:t>次元のベクトル</a:t>
                </a:r>
                <a:r>
                  <a:rPr lang="en-US" altLang="ja-JP" noProof="1"/>
                  <a:t>(m=1</a:t>
                </a:r>
                <a:r>
                  <a:rPr lang="ja-JP" altLang="en-US" noProof="1"/>
                  <a:t>の場合はスカラー）　</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出力（目的変数）</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a:t>
                </a:r>
                <a:r>
                  <a:rPr lang="en-US" altLang="ja-JP" noProof="1">
                    <a:latin typeface="Meiryo UI" panose="020B0604030504040204" pitchFamily="50" charset="-128"/>
                    <a:ea typeface="Meiryo UI" panose="020B0604030504040204" pitchFamily="50" charset="-128"/>
                  </a:rPr>
                  <a:t>0 or </a:t>
                </a:r>
                <a:r>
                  <a:rPr lang="ja-JP" altLang="en-US" noProof="1">
                    <a:latin typeface="Meiryo UI" panose="020B0604030504040204" pitchFamily="50" charset="-128"/>
                    <a:ea typeface="Meiryo UI" panose="020B0604030504040204" pitchFamily="50" charset="-128"/>
                  </a:rPr>
                  <a:t>１</a:t>
                </a:r>
                <a:r>
                  <a:rPr lang="ja-JP" altLang="en-US" noProof="1"/>
                  <a:t>の値　　　</a:t>
                </a:r>
                <a:endParaRPr lang="en-US" altLang="ja-JP" noProof="1"/>
              </a:p>
              <a:p>
                <a:pPr marL="0" indent="0" rtl="0">
                  <a:buNone/>
                </a:pPr>
                <a:r>
                  <a:rPr lang="en-US" altLang="ja-JP" noProof="1">
                    <a:latin typeface="Meiryo UI" panose="020B0604030504040204" pitchFamily="50" charset="-128"/>
                    <a:ea typeface="Meiryo UI" panose="020B0604030504040204" pitchFamily="50" charset="-128"/>
                  </a:rPr>
                  <a:t>     </a:t>
                </a:r>
                <a:r>
                  <a:rPr lang="ja-JP" altLang="en-US" noProof="1">
                    <a:latin typeface="Meiryo UI" panose="020B0604030504040204" pitchFamily="50" charset="-128"/>
                    <a:ea typeface="Meiryo UI" panose="020B0604030504040204" pitchFamily="50" charset="-128"/>
                  </a:rPr>
                  <a:t>説明変数</a:t>
                </a:r>
                <a:r>
                  <a:rPr lang="en-US" altLang="ja-JP" noProof="1">
                    <a:latin typeface="Meiryo UI" panose="020B0604030504040204" pitchFamily="50" charset="-128"/>
                    <a:ea typeface="Meiryo UI" panose="020B0604030504040204" pitchFamily="50" charset="-128"/>
                  </a:rPr>
                  <a:t>   </a:t>
                </a:r>
                <a14:m>
                  <m:oMath xmlns:m="http://schemas.openxmlformats.org/officeDocument/2006/math">
                    <m:r>
                      <a:rPr lang="en-US" altLang="ja-JP" b="0" i="1" noProof="1" smtClean="0">
                        <a:latin typeface="Cambria Math" panose="02040503050406030204" pitchFamily="18" charset="0"/>
                        <a:ea typeface="Meiryo UI" panose="020B0604030504040204" pitchFamily="50" charset="-128"/>
                      </a:rPr>
                      <m:t>𝑥</m:t>
                    </m:r>
                    <m:r>
                      <a:rPr lang="en-US" altLang="ja-JP" b="0" i="1"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𝑥</m:t>
                        </m:r>
                      </m:e>
                      <m:sub>
                        <m:r>
                          <a:rPr lang="en-US" altLang="ja-JP" b="0" i="1" noProof="1" smtClean="0">
                            <a:latin typeface="Cambria Math" panose="02040503050406030204" pitchFamily="18" charset="0"/>
                            <a:ea typeface="Meiryo UI" panose="020B0604030504040204" pitchFamily="50" charset="-128"/>
                          </a:rPr>
                          <m:t>1</m:t>
                        </m:r>
                      </m:sub>
                    </m:sSub>
                    <m:r>
                      <a:rPr lang="en-US" altLang="ja-JP" b="0" i="1"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𝑥</m:t>
                        </m:r>
                      </m:e>
                      <m:sub>
                        <m:r>
                          <a:rPr lang="en-US" altLang="ja-JP" b="0" i="1" noProof="1" smtClean="0">
                            <a:latin typeface="Cambria Math" panose="02040503050406030204" pitchFamily="18" charset="0"/>
                            <a:ea typeface="Meiryo UI" panose="020B0604030504040204" pitchFamily="50" charset="-128"/>
                          </a:rPr>
                          <m:t>2</m:t>
                        </m:r>
                      </m:sub>
                    </m:sSub>
                    <m:r>
                      <a:rPr lang="en-US" altLang="ja-JP" b="0" i="0" noProof="1" smtClean="0">
                        <a:latin typeface="Cambria Math" panose="02040503050406030204" pitchFamily="18" charset="0"/>
                        <a:ea typeface="Meiryo UI" panose="020B0604030504040204" pitchFamily="50" charset="-128"/>
                      </a:rPr>
                      <m:t>,</m:t>
                    </m:r>
                  </m:oMath>
                </a14:m>
                <a:r>
                  <a:rPr lang="ja-JP" altLang="en-US" noProof="1">
                    <a:latin typeface="Meiryo UI" panose="020B0604030504040204" pitchFamily="50" charset="-128"/>
                    <a:ea typeface="Meiryo UI" panose="020B0604030504040204" pitchFamily="50" charset="-128"/>
                  </a:rPr>
                  <a:t>・・・</a:t>
                </a:r>
                <a14:m>
                  <m:oMath xmlns:m="http://schemas.openxmlformats.org/officeDocument/2006/math">
                    <m:r>
                      <a:rPr lang="en-US" altLang="ja-JP" b="0" i="0"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𝑥</m:t>
                        </m:r>
                      </m:e>
                      <m:sub>
                        <m:r>
                          <a:rPr lang="en-US" altLang="ja-JP" b="0" i="1" noProof="1" smtClean="0">
                            <a:latin typeface="Cambria Math" panose="02040503050406030204" pitchFamily="18" charset="0"/>
                            <a:ea typeface="Meiryo UI" panose="020B0604030504040204" pitchFamily="50" charset="-128"/>
                          </a:rPr>
                          <m:t>𝑚</m:t>
                        </m:r>
                      </m:sub>
                    </m:sSub>
                    <m:r>
                      <a:rPr lang="en-US" altLang="ja-JP" b="0" i="1" noProof="1" smtClean="0">
                        <a:latin typeface="Cambria Math" panose="02040503050406030204" pitchFamily="18" charset="0"/>
                        <a:ea typeface="Meiryo UI" panose="020B0604030504040204" pitchFamily="50" charset="-128"/>
                      </a:rPr>
                      <m:t>)</m:t>
                    </m:r>
                    <m:sSup>
                      <m:sSupPr>
                        <m:ctrlPr>
                          <a:rPr lang="en-US" altLang="ja-JP" b="0" i="1" noProof="1" smtClean="0">
                            <a:latin typeface="Cambria Math" panose="02040503050406030204" pitchFamily="18" charset="0"/>
                            <a:ea typeface="Meiryo UI" panose="020B0604030504040204" pitchFamily="50" charset="-128"/>
                          </a:rPr>
                        </m:ctrlPr>
                      </m:sSupPr>
                      <m:e>
                        <m:r>
                          <a:rPr lang="en-US" altLang="ja-JP" b="0" i="1" noProof="1" smtClean="0">
                            <a:latin typeface="Cambria Math" panose="02040503050406030204" pitchFamily="18" charset="0"/>
                            <a:ea typeface="Meiryo UI" panose="020B0604030504040204" pitchFamily="50" charset="-128"/>
                          </a:rPr>
                          <m:t> </m:t>
                        </m:r>
                      </m:e>
                      <m:sup>
                        <m:r>
                          <a:rPr lang="en-US" altLang="ja-JP" b="0" i="1" noProof="1" smtClean="0">
                            <a:latin typeface="Cambria Math" panose="02040503050406030204" pitchFamily="18" charset="0"/>
                            <a:ea typeface="Meiryo UI" panose="020B0604030504040204" pitchFamily="50" charset="-128"/>
                          </a:rPr>
                          <m:t>𝑇</m:t>
                        </m:r>
                      </m:sup>
                    </m:sSup>
                    <m:r>
                      <a:rPr lang="en-US" altLang="ja-JP" b="0" i="1" noProof="1" smtClean="0">
                        <a:latin typeface="Cambria Math" panose="02040503050406030204" pitchFamily="18" charset="0"/>
                        <a:ea typeface="Meiryo UI" panose="020B0604030504040204" pitchFamily="50" charset="-128"/>
                      </a:rPr>
                      <m:t>   </m:t>
                    </m:r>
                    <m:r>
                      <a:rPr lang="en-US" altLang="ja-JP" b="0" i="1" noProof="1" smtClean="0">
                        <a:latin typeface="Cambria Math" panose="02040503050406030204" pitchFamily="18" charset="0"/>
                        <a:ea typeface="Cambria Math" panose="02040503050406030204" pitchFamily="18" charset="0"/>
                      </a:rPr>
                      <m:t>∈  </m:t>
                    </m:r>
                    <m:r>
                      <m:rPr>
                        <m:sty m:val="p"/>
                      </m:rPr>
                      <a:rPr lang="en-US" altLang="ja-JP" i="1" noProof="1">
                        <a:latin typeface="Cambria Math" panose="02040503050406030204" pitchFamily="18" charset="0"/>
                        <a:ea typeface="Cambria Math" panose="02040503050406030204" pitchFamily="18" charset="0"/>
                      </a:rPr>
                      <m:t>R</m:t>
                    </m:r>
                    <m:sSup>
                      <m:sSupPr>
                        <m:ctrlPr>
                          <a:rPr lang="en-US" altLang="ja-JP" i="1" noProof="1" smtClean="0">
                            <a:latin typeface="Cambria Math" panose="02040503050406030204" pitchFamily="18" charset="0"/>
                            <a:ea typeface="Cambria Math" panose="02040503050406030204" pitchFamily="18" charset="0"/>
                          </a:rPr>
                        </m:ctrlPr>
                      </m:sSupPr>
                      <m:e>
                        <m:r>
                          <a:rPr lang="en-US" altLang="ja-JP" b="0" i="1" noProof="1" smtClean="0">
                            <a:latin typeface="Cambria Math" panose="02040503050406030204" pitchFamily="18" charset="0"/>
                            <a:ea typeface="Cambria Math" panose="02040503050406030204" pitchFamily="18" charset="0"/>
                          </a:rPr>
                          <m:t> </m:t>
                        </m:r>
                      </m:e>
                      <m:sup>
                        <m:r>
                          <a:rPr lang="en-US" altLang="ja-JP" b="0" i="1" noProof="1" smtClean="0">
                            <a:latin typeface="Cambria Math" panose="02040503050406030204" pitchFamily="18" charset="0"/>
                            <a:ea typeface="Cambria Math" panose="02040503050406030204" pitchFamily="18" charset="0"/>
                          </a:rPr>
                          <m:t>𝑚</m:t>
                        </m:r>
                      </m:sup>
                    </m:sSup>
                  </m:oMath>
                </a14:m>
                <a:endParaRPr lang="en-US" altLang="ja-JP" noProof="1"/>
              </a:p>
              <a:p>
                <a:pPr marL="0" indent="0" rtl="0">
                  <a:buNone/>
                </a:pP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latin typeface="Meiryo UI" panose="020B0604030504040204" pitchFamily="50" charset="-128"/>
                    <a:ea typeface="Meiryo UI" panose="020B0604030504040204" pitchFamily="50" charset="-128"/>
                  </a:rPr>
                  <a:t>　　</a:t>
                </a:r>
                <a:r>
                  <a:rPr lang="ja-JP" altLang="en-US" noProof="1"/>
                  <a:t> </a:t>
                </a:r>
                <a:r>
                  <a:rPr lang="ja-JP" altLang="en-US" noProof="1">
                    <a:latin typeface="Meiryo UI" panose="020B0604030504040204" pitchFamily="50" charset="-128"/>
                    <a:ea typeface="Meiryo UI" panose="020B0604030504040204" pitchFamily="50" charset="-128"/>
                  </a:rPr>
                  <a:t>目的変数</a:t>
                </a:r>
                <a:r>
                  <a:rPr lang="ja-JP" altLang="en-US" noProof="1"/>
                  <a:t>　  </a:t>
                </a:r>
                <a14:m>
                  <m:oMath xmlns:m="http://schemas.openxmlformats.org/officeDocument/2006/math">
                    <m:r>
                      <a:rPr lang="en-US" altLang="ja-JP" b="0" i="1" noProof="1" smtClean="0">
                        <a:latin typeface="Cambria Math" panose="02040503050406030204" pitchFamily="18" charset="0"/>
                      </a:rPr>
                      <m:t>𝑦</m:t>
                    </m:r>
                    <m:r>
                      <a:rPr lang="ja-JP" altLang="en-US" i="1" noProof="1">
                        <a:latin typeface="Cambria Math" panose="02040503050406030204" pitchFamily="18" charset="0"/>
                      </a:rPr>
                      <m:t>　</m:t>
                    </m:r>
                    <m:r>
                      <a:rPr lang="ja-JP" altLang="en-US" i="1" noProof="1" smtClean="0">
                        <a:latin typeface="Cambria Math" panose="02040503050406030204" pitchFamily="18" charset="0"/>
                      </a:rPr>
                      <m:t>∈</m:t>
                    </m:r>
                    <m:r>
                      <a:rPr lang="en-US" altLang="ja-JP" b="0" i="1" noProof="1" smtClean="0">
                        <a:latin typeface="Cambria Math" panose="02040503050406030204" pitchFamily="18" charset="0"/>
                      </a:rPr>
                      <m:t>{0, 1}</m:t>
                    </m:r>
                  </m:oMath>
                </a14:m>
                <a:endParaRPr lang="ja-JP" altLang="en-US" noProof="1">
                  <a:latin typeface="Meiryo UI" panose="020B0604030504040204" pitchFamily="50" charset="-128"/>
                  <a:ea typeface="Meiryo UI" panose="020B0604030504040204" pitchFamily="50" charset="-128"/>
                </a:endParaRPr>
              </a:p>
            </p:txBody>
          </p:sp>
        </mc:Choice>
        <mc:Fallback xmlns="">
          <p:sp>
            <p:nvSpPr>
              <p:cNvPr id="3" name="コンテンツ プレースホルダー 2">
                <a:extLst>
                  <a:ext uri="{FF2B5EF4-FFF2-40B4-BE49-F238E27FC236}">
                    <a16:creationId xmlns:a16="http://schemas.microsoft.com/office/drawing/2014/main" id="{FA6A4B49-27C8-46B6-8B11-AD7E8F615E2C}"/>
                  </a:ext>
                </a:extLst>
              </p:cNvPr>
              <p:cNvSpPr>
                <a:spLocks noGrp="1" noRot="1" noChangeAspect="1" noMove="1" noResize="1" noEditPoints="1" noAdjustHandles="1" noChangeArrowheads="1" noChangeShapeType="1" noTextEdit="1"/>
              </p:cNvSpPr>
              <p:nvPr>
                <p:ph idx="1"/>
              </p:nvPr>
            </p:nvSpPr>
            <p:spPr>
              <a:xfrm>
                <a:off x="838200" y="1107462"/>
                <a:ext cx="7054970" cy="5069501"/>
              </a:xfrm>
              <a:blipFill>
                <a:blip r:embed="rId3"/>
                <a:stretch>
                  <a:fillRect l="-778" t="-1324"/>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ページ </a:t>
            </a:r>
            <a:fld id="{4A9B5881-4007-4345-955A-79C2656F0C49}" type="slidenum">
              <a:rPr kumimoji="0" lang="en-US" altLang="ja-JP" sz="1200" b="0" i="0" u="none" strike="noStrike" kern="1200" cap="none" spc="0" normalizeH="0" baseline="0" noProof="0" smtClean="0">
                <a:ln>
                  <a:noFill/>
                </a:ln>
                <a:solidFill>
                  <a:srgbClr val="FFFFFF"/>
                </a:solidFill>
                <a:effectLst/>
                <a:uLnTx/>
                <a:uFillTx/>
                <a:latin typeface="Meiryo UI" panose="020B0604030504040204" pitchFamily="50" charset="-128"/>
                <a:ea typeface="Meiryo UI" panose="020B060403050404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 name="長方形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アウトライン</a:t>
            </a:r>
          </a:p>
        </p:txBody>
      </p:sp>
      <p:sp>
        <p:nvSpPr>
          <p:cNvPr id="10" name="長方形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noProof="0" dirty="0">
                <a:solidFill>
                  <a:srgbClr val="FFFFFF"/>
                </a:solidFill>
                <a:latin typeface="Meiryo UI" panose="020B0604030504040204" pitchFamily="50" charset="-128"/>
                <a:ea typeface="Meiryo UI" panose="020B0604030504040204" pitchFamily="50" charset="-128"/>
              </a:rPr>
              <a:t>ロジスティック</a:t>
            </a: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回帰モデル①</a:t>
            </a:r>
          </a:p>
        </p:txBody>
      </p:sp>
      <p:sp>
        <p:nvSpPr>
          <p:cNvPr id="11" name="長方形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FFFFF"/>
                </a:solidFill>
                <a:latin typeface="Meiryo UI" panose="020B0604030504040204" pitchFamily="50" charset="-128"/>
                <a:ea typeface="Meiryo UI" panose="020B0604030504040204" pitchFamily="50" charset="-128"/>
              </a:rPr>
              <a:t>ロジスティック</a:t>
            </a: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回帰モデル②</a:t>
            </a:r>
          </a:p>
        </p:txBody>
      </p:sp>
      <p:sp>
        <p:nvSpPr>
          <p:cNvPr id="12" name="長方形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FFFFF"/>
                </a:solidFill>
                <a:latin typeface="Meiryo UI" panose="020B0604030504040204" pitchFamily="50" charset="-128"/>
                <a:ea typeface="Meiryo UI" panose="020B0604030504040204" pitchFamily="50" charset="-128"/>
              </a:rPr>
              <a:t>ロジスティック</a:t>
            </a: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回帰モデル③</a:t>
            </a:r>
          </a:p>
        </p:txBody>
      </p:sp>
      <p:sp>
        <p:nvSpPr>
          <p:cNvPr id="14" name="二等辺三角形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5" name="正方形/長方形 4"/>
          <p:cNvSpPr/>
          <p:nvPr/>
        </p:nvSpPr>
        <p:spPr>
          <a:xfrm>
            <a:off x="1314776" y="4327424"/>
            <a:ext cx="1035171" cy="319177"/>
          </a:xfrm>
          <a:prstGeom prst="rect">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 name="正方形/長方形 12"/>
          <p:cNvSpPr/>
          <p:nvPr/>
        </p:nvSpPr>
        <p:spPr>
          <a:xfrm>
            <a:off x="1314776" y="5157921"/>
            <a:ext cx="1035171" cy="319177"/>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4318" y="720188"/>
            <a:ext cx="2933700" cy="1552575"/>
          </a:xfrm>
          <a:prstGeom prst="rect">
            <a:avLst/>
          </a:prstGeom>
        </p:spPr>
      </p:pic>
      <mc:AlternateContent xmlns:mc="http://schemas.openxmlformats.org/markup-compatibility/2006" xmlns:a14="http://schemas.microsoft.com/office/drawing/2010/main">
        <mc:Choice Requires="a14">
          <p:sp>
            <p:nvSpPr>
              <p:cNvPr id="15" name="テキスト ボックス 14"/>
              <p:cNvSpPr txBox="1"/>
              <p:nvPr/>
            </p:nvSpPr>
            <p:spPr>
              <a:xfrm>
                <a:off x="7394120" y="2963139"/>
                <a:ext cx="3542075" cy="969496"/>
              </a:xfrm>
              <a:prstGeom prst="rect">
                <a:avLst/>
              </a:prstGeom>
              <a:noFill/>
            </p:spPr>
            <p:txBody>
              <a:bodyPr wrap="square" rtlCol="0">
                <a:spAutoFit/>
              </a:bodyPr>
              <a:lstStyle/>
              <a:p>
                <a:r>
                  <a:rPr kumimoji="1" lang="ja-JP" altLang="en-US" dirty="0">
                    <a:solidFill>
                      <a:schemeClr val="bg1"/>
                    </a:solidFill>
                  </a:rPr>
                  <a:t>教師データ</a:t>
                </a:r>
                <a:endParaRPr kumimoji="1" lang="en-US" altLang="ja-JP" dirty="0">
                  <a:solidFill>
                    <a:schemeClr val="bg1"/>
                  </a:solidFill>
                </a:endParaRPr>
              </a:p>
              <a:p>
                <a:r>
                  <a:rPr kumimoji="1" lang="ja-JP" altLang="en-US" dirty="0">
                    <a:solidFill>
                      <a:schemeClr val="bg1"/>
                    </a:solidFill>
                  </a:rPr>
                  <a:t>　｛</a:t>
                </a:r>
                <a:r>
                  <a:rPr kumimoji="1" lang="en-US" altLang="ja-JP" dirty="0">
                    <a:solidFill>
                      <a:schemeClr val="bg1"/>
                    </a:solidFill>
                  </a:rPr>
                  <a:t>(</a:t>
                </a:r>
                <a14:m>
                  <m:oMath xmlns:m="http://schemas.openxmlformats.org/officeDocument/2006/math">
                    <m:sSub>
                      <m:sSubPr>
                        <m:ctrlPr>
                          <a:rPr kumimoji="1" lang="en-US" altLang="ja-JP"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𝑥</m:t>
                        </m:r>
                      </m:e>
                      <m:sub>
                        <m:r>
                          <a:rPr kumimoji="1" lang="en-US" altLang="ja-JP" b="0" i="1" smtClean="0">
                            <a:solidFill>
                              <a:schemeClr val="bg1"/>
                            </a:solidFill>
                            <a:latin typeface="Cambria Math" panose="02040503050406030204" pitchFamily="18" charset="0"/>
                          </a:rPr>
                          <m:t>𝑖</m:t>
                        </m:r>
                      </m:sub>
                    </m:sSub>
                  </m:oMath>
                </a14:m>
                <a:r>
                  <a:rPr kumimoji="1" lang="en-US" altLang="ja-JP" dirty="0">
                    <a:solidFill>
                      <a:schemeClr val="bg1"/>
                    </a:solidFill>
                  </a:rPr>
                  <a:t>, </a:t>
                </a:r>
                <a14:m>
                  <m:oMath xmlns:m="http://schemas.openxmlformats.org/officeDocument/2006/math">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𝑦</m:t>
                        </m:r>
                      </m:e>
                      <m:sub>
                        <m:r>
                          <a:rPr kumimoji="1" lang="en-US" altLang="ja-JP" b="0" i="1" smtClean="0">
                            <a:solidFill>
                              <a:schemeClr val="bg1"/>
                            </a:solidFill>
                            <a:latin typeface="Cambria Math" panose="02040503050406030204" pitchFamily="18" charset="0"/>
                          </a:rPr>
                          <m:t>𝑖</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𝑖</m:t>
                    </m:r>
                    <m:r>
                      <a:rPr kumimoji="1" lang="en-US" altLang="ja-JP" b="0" i="1" smtClean="0">
                        <a:solidFill>
                          <a:schemeClr val="bg1"/>
                        </a:solidFill>
                        <a:latin typeface="Cambria Math" panose="02040503050406030204" pitchFamily="18" charset="0"/>
                      </a:rPr>
                      <m:t>=1, …,</m:t>
                    </m:r>
                    <m:r>
                      <a:rPr kumimoji="1" lang="en-US" altLang="ja-JP" b="0" i="1" smtClean="0">
                        <a:solidFill>
                          <a:schemeClr val="bg1"/>
                        </a:solidFill>
                        <a:latin typeface="Cambria Math" panose="02040503050406030204" pitchFamily="18" charset="0"/>
                      </a:rPr>
                      <m:t>𝑛</m:t>
                    </m:r>
                    <m:r>
                      <a:rPr kumimoji="1" lang="ja-JP" altLang="en-US" i="1">
                        <a:solidFill>
                          <a:schemeClr val="bg1"/>
                        </a:solidFill>
                        <a:latin typeface="Cambria Math" panose="02040503050406030204" pitchFamily="18" charset="0"/>
                      </a:rPr>
                      <m:t>｝　</m:t>
                    </m:r>
                  </m:oMath>
                </a14:m>
                <a:endParaRPr kumimoji="1" lang="en-US" altLang="ja-JP" dirty="0">
                  <a:solidFill>
                    <a:schemeClr val="bg1"/>
                  </a:solidFill>
                </a:endParaRPr>
              </a:p>
              <a:p>
                <a:endParaRPr kumimoji="1" lang="ja-JP" altLang="en-US" dirty="0">
                  <a:solidFill>
                    <a:schemeClr val="bg1"/>
                  </a:solidFill>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7394120" y="2963139"/>
                <a:ext cx="3542075" cy="969496"/>
              </a:xfrm>
              <a:prstGeom prst="rect">
                <a:avLst/>
              </a:prstGeom>
              <a:blipFill>
                <a:blip r:embed="rId5"/>
                <a:stretch>
                  <a:fillRect l="-1549" t="-5031"/>
                </a:stretch>
              </a:blipFill>
            </p:spPr>
            <p:txBody>
              <a:bodyPr/>
              <a:lstStyle/>
              <a:p>
                <a:r>
                  <a:rPr lang="ja-JP" altLang="en-US">
                    <a:noFill/>
                  </a:rPr>
                  <a:t> </a:t>
                </a:r>
              </a:p>
            </p:txBody>
          </p:sp>
        </mc:Fallback>
      </mc:AlternateContent>
      <p:sp>
        <p:nvSpPr>
          <p:cNvPr id="16" name="正方形/長方形 15"/>
          <p:cNvSpPr/>
          <p:nvPr/>
        </p:nvSpPr>
        <p:spPr>
          <a:xfrm>
            <a:off x="7722238" y="4128440"/>
            <a:ext cx="1691997" cy="435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7874638" y="4280840"/>
            <a:ext cx="1691997" cy="435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027038" y="4433240"/>
            <a:ext cx="1691997" cy="74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・部屋クラス</a:t>
            </a:r>
            <a:endParaRPr kumimoji="1" lang="en-US" altLang="ja-JP" dirty="0"/>
          </a:p>
          <a:p>
            <a:pPr algn="ctr"/>
            <a:r>
              <a:rPr kumimoji="1" lang="ja-JP" altLang="en-US" dirty="0"/>
              <a:t>・年齢</a:t>
            </a:r>
          </a:p>
        </p:txBody>
      </p:sp>
      <p:sp>
        <p:nvSpPr>
          <p:cNvPr id="19" name="角丸四角形吹き出し 18"/>
          <p:cNvSpPr/>
          <p:nvPr/>
        </p:nvSpPr>
        <p:spPr>
          <a:xfrm>
            <a:off x="9719035" y="4478428"/>
            <a:ext cx="974784" cy="399864"/>
          </a:xfrm>
          <a:prstGeom prst="wedgeRoundRectCallout">
            <a:avLst>
              <a:gd name="adj1" fmla="val -62342"/>
              <a:gd name="adj2" fmla="val 357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1400" dirty="0"/>
              <a:t>0</a:t>
            </a:r>
            <a:endParaRPr kumimoji="1" lang="ja-JP" altLang="en-US" sz="1400" dirty="0"/>
          </a:p>
        </p:txBody>
      </p:sp>
      <p:sp>
        <p:nvSpPr>
          <p:cNvPr id="20" name="角丸四角形吹き出し 19"/>
          <p:cNvSpPr/>
          <p:nvPr/>
        </p:nvSpPr>
        <p:spPr>
          <a:xfrm>
            <a:off x="9604531" y="4135405"/>
            <a:ext cx="974784" cy="399864"/>
          </a:xfrm>
          <a:prstGeom prst="wedgeRoundRectCallout">
            <a:avLst>
              <a:gd name="adj1" fmla="val -62342"/>
              <a:gd name="adj2" fmla="val 357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1400" dirty="0"/>
              <a:t>0</a:t>
            </a:r>
            <a:endParaRPr kumimoji="1" lang="ja-JP" altLang="en-US" sz="1400" dirty="0"/>
          </a:p>
        </p:txBody>
      </p:sp>
      <p:sp>
        <p:nvSpPr>
          <p:cNvPr id="21" name="角丸四角形吹き出し 20"/>
          <p:cNvSpPr/>
          <p:nvPr/>
        </p:nvSpPr>
        <p:spPr>
          <a:xfrm>
            <a:off x="9550219" y="3830606"/>
            <a:ext cx="974784" cy="399864"/>
          </a:xfrm>
          <a:prstGeom prst="wedgeRoundRectCallout">
            <a:avLst>
              <a:gd name="adj1" fmla="val -62342"/>
              <a:gd name="adj2" fmla="val 357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1400" dirty="0"/>
              <a:t>1</a:t>
            </a:r>
            <a:endParaRPr kumimoji="1" lang="ja-JP" altLang="en-US" sz="1400" dirty="0"/>
          </a:p>
        </p:txBody>
      </p:sp>
      <p:sp>
        <p:nvSpPr>
          <p:cNvPr id="22" name="角丸四角形吹き出し 21"/>
          <p:cNvSpPr/>
          <p:nvPr/>
        </p:nvSpPr>
        <p:spPr>
          <a:xfrm>
            <a:off x="4146774" y="5077234"/>
            <a:ext cx="974784" cy="399864"/>
          </a:xfrm>
          <a:prstGeom prst="wedgeRoundRectCallout">
            <a:avLst>
              <a:gd name="adj1" fmla="val -62342"/>
              <a:gd name="adj2" fmla="val 357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1400" dirty="0"/>
              <a:t>0 or 1</a:t>
            </a:r>
            <a:endParaRPr kumimoji="1" lang="ja-JP" altLang="en-US" sz="1400" dirty="0"/>
          </a:p>
        </p:txBody>
      </p:sp>
    </p:spTree>
    <p:extLst>
      <p:ext uri="{BB962C8B-B14F-4D97-AF65-F5344CB8AC3E}">
        <p14:creationId xmlns:p14="http://schemas.microsoft.com/office/powerpoint/2010/main" val="101048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図表 8"/>
          <p:cNvGraphicFramePr/>
          <p:nvPr>
            <p:extLst>
              <p:ext uri="{D42A27DB-BD31-4B8C-83A1-F6EECF244321}">
                <p14:modId xmlns:p14="http://schemas.microsoft.com/office/powerpoint/2010/main" val="478790608"/>
              </p:ext>
            </p:extLst>
          </p:nvPr>
        </p:nvGraphicFramePr>
        <p:xfrm>
          <a:off x="838200" y="932878"/>
          <a:ext cx="1006928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a:extLst>
              <a:ext uri="{FF2B5EF4-FFF2-40B4-BE49-F238E27FC236}">
                <a16:creationId xmlns:a16="http://schemas.microsoft.com/office/drawing/2014/main" id="{E199600F-A17E-4354-A7AB-0CC2A43A9354}"/>
              </a:ext>
            </a:extLst>
          </p:cNvPr>
          <p:cNvSpPr>
            <a:spLocks noGrp="1"/>
          </p:cNvSpPr>
          <p:nvPr>
            <p:ph type="title"/>
          </p:nvPr>
        </p:nvSpPr>
        <p:spPr>
          <a:xfrm>
            <a:off x="644151" y="173576"/>
            <a:ext cx="5808435" cy="930850"/>
          </a:xfrm>
        </p:spPr>
        <p:txBody>
          <a:bodyPr rtlCol="0"/>
          <a:lstStyle/>
          <a:p>
            <a:pPr rtl="0"/>
            <a:r>
              <a:rPr lang="ja-JP" altLang="en-US" dirty="0"/>
              <a:t>ロジスティック回帰モデル①</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A6A4B49-27C8-46B6-8B11-AD7E8F615E2C}"/>
                  </a:ext>
                </a:extLst>
              </p:cNvPr>
              <p:cNvSpPr>
                <a:spLocks noGrp="1"/>
              </p:cNvSpPr>
              <p:nvPr>
                <p:ph idx="1"/>
              </p:nvPr>
            </p:nvSpPr>
            <p:spPr>
              <a:xfrm>
                <a:off x="838200" y="1107462"/>
                <a:ext cx="10834396" cy="5069501"/>
              </a:xfrm>
            </p:spPr>
            <p:txBody>
              <a:bodyPr rtlCol="0">
                <a:normAutofit/>
              </a:bodyPr>
              <a:lstStyle/>
              <a:p>
                <a:pPr rtl="0"/>
                <a:r>
                  <a:rPr lang="ja-JP" altLang="en-US" noProof="1"/>
                  <a:t>ロジスティック線形回帰モデルとは</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a:t>
                </a:r>
                <a:r>
                  <a:rPr lang="ja-JP" altLang="en-US" noProof="1"/>
                  <a:t>分類問題を解くための機械学習モデルの一つ</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教師あり学習（教師データから学習）　</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入力とｍ次元パラメータの線型結合をシグモイド関数に入力</a:t>
                </a:r>
                <a:endParaRPr lang="en-US" altLang="ja-JP" noProof="1"/>
              </a:p>
              <a:p>
                <a:pPr marL="0" indent="0" rtl="0">
                  <a:buNone/>
                </a:pPr>
                <a:r>
                  <a:rPr lang="ja-JP" altLang="en-US" noProof="1"/>
                  <a:t>　○　出力は</a:t>
                </a:r>
                <a14:m>
                  <m:oMath xmlns:m="http://schemas.openxmlformats.org/officeDocument/2006/math">
                    <m:r>
                      <a:rPr lang="en-US" altLang="ja-JP" b="0" i="1" noProof="1" smtClean="0">
                        <a:latin typeface="Cambria Math" panose="02040503050406030204" pitchFamily="18" charset="0"/>
                      </a:rPr>
                      <m:t>𝑦</m:t>
                    </m:r>
                    <m:r>
                      <a:rPr lang="en-US" altLang="ja-JP" b="0" i="1" noProof="1" smtClean="0">
                        <a:latin typeface="Cambria Math" panose="02040503050406030204" pitchFamily="18" charset="0"/>
                      </a:rPr>
                      <m:t>=1</m:t>
                    </m:r>
                  </m:oMath>
                </a14:m>
                <a:r>
                  <a:rPr lang="ja-JP" altLang="en-US" noProof="1"/>
                  <a:t>になる確率の値になる</a:t>
                </a:r>
                <a:endParaRPr lang="en-US" altLang="ja-JP" noProof="1"/>
              </a:p>
              <a:p>
                <a:pPr marL="0" indent="0" rtl="0">
                  <a:buNone/>
                </a:pPr>
                <a:endParaRPr lang="en-US" altLang="ja-JP" noProof="1"/>
              </a:p>
              <a:p>
                <a:pPr marL="0" indent="0" rtl="0">
                  <a:buNone/>
                </a:pPr>
                <a:r>
                  <a:rPr lang="ja-JP" altLang="en-US" noProof="1"/>
                  <a:t>　パラメータ　　　</a:t>
                </a:r>
                <a:endParaRPr lang="en-US" altLang="ja-JP" noProof="1"/>
              </a:p>
              <a:p>
                <a:pPr marL="0" indent="0" rtl="0">
                  <a:buNone/>
                </a:pPr>
                <a:r>
                  <a:rPr lang="en-US" altLang="ja-JP" noProof="1">
                    <a:latin typeface="Meiryo UI" panose="020B0604030504040204" pitchFamily="50" charset="-128"/>
                    <a:ea typeface="Meiryo UI" panose="020B0604030504040204" pitchFamily="50" charset="-128"/>
                  </a:rPr>
                  <a:t>       </a:t>
                </a:r>
                <a:r>
                  <a:rPr lang="ja-JP" altLang="en-US" noProof="1">
                    <a:latin typeface="Meiryo UI" panose="020B0604030504040204" pitchFamily="50" charset="-128"/>
                    <a:ea typeface="Meiryo UI" panose="020B0604030504040204" pitchFamily="50" charset="-128"/>
                  </a:rPr>
                  <a:t>　</a:t>
                </a:r>
                <a14:m>
                  <m:oMath xmlns:m="http://schemas.openxmlformats.org/officeDocument/2006/math">
                    <m:r>
                      <m:rPr>
                        <m:sty m:val="p"/>
                      </m:rPr>
                      <a:rPr lang="en-US" altLang="ja-JP" b="0" i="0" noProof="1" smtClean="0">
                        <a:solidFill>
                          <a:schemeClr val="accent1"/>
                        </a:solidFill>
                        <a:latin typeface="Cambria Math" panose="02040503050406030204" pitchFamily="18" charset="0"/>
                        <a:ea typeface="Meiryo UI" panose="020B0604030504040204" pitchFamily="50" charset="-128"/>
                      </a:rPr>
                      <m:t>w</m:t>
                    </m:r>
                    <m:r>
                      <a:rPr lang="en-US" altLang="ja-JP" b="0" i="1"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1</m:t>
                        </m:r>
                      </m:sub>
                    </m:sSub>
                    <m:r>
                      <a:rPr lang="en-US" altLang="ja-JP" b="0" i="1" noProof="1" smtClean="0">
                        <a:latin typeface="Cambria Math" panose="02040503050406030204" pitchFamily="18" charset="0"/>
                        <a:ea typeface="Meiryo UI" panose="020B0604030504040204" pitchFamily="50" charset="-128"/>
                      </a:rPr>
                      <m:t>,</m:t>
                    </m:r>
                    <m:sSub>
                      <m:sSubPr>
                        <m:ctrlPr>
                          <a:rPr lang="ja-JP" altLang="en-US" i="1" noProof="1" smtClean="0">
                            <a:latin typeface="Cambria Math" panose="02040503050406030204" pitchFamily="18" charset="0"/>
                          </a:rPr>
                        </m:ctrlPr>
                      </m:sSubPr>
                      <m:e>
                        <m:r>
                          <a:rPr lang="en-US" altLang="ja-JP" b="0" i="1" noProof="1" smtClean="0">
                            <a:latin typeface="Cambria Math" panose="02040503050406030204" pitchFamily="18" charset="0"/>
                          </a:rPr>
                          <m:t>𝑤</m:t>
                        </m:r>
                      </m:e>
                      <m:sub>
                        <m:r>
                          <a:rPr lang="en-US" altLang="ja-JP" b="0" i="1" noProof="1" smtClean="0">
                            <a:latin typeface="Cambria Math" panose="02040503050406030204" pitchFamily="18" charset="0"/>
                          </a:rPr>
                          <m:t>2</m:t>
                        </m:r>
                      </m:sub>
                    </m:sSub>
                    <m:r>
                      <a:rPr lang="en-US" altLang="ja-JP" b="0" i="0" noProof="1" smtClean="0">
                        <a:latin typeface="Cambria Math" panose="02040503050406030204" pitchFamily="18" charset="0"/>
                        <a:ea typeface="Meiryo UI" panose="020B0604030504040204" pitchFamily="50" charset="-128"/>
                      </a:rPr>
                      <m:t>,</m:t>
                    </m:r>
                  </m:oMath>
                </a14:m>
                <a:r>
                  <a:rPr lang="ja-JP" altLang="en-US" noProof="1">
                    <a:latin typeface="Meiryo UI" panose="020B0604030504040204" pitchFamily="50" charset="-128"/>
                    <a:ea typeface="Meiryo UI" panose="020B0604030504040204" pitchFamily="50" charset="-128"/>
                  </a:rPr>
                  <a:t>・・・</a:t>
                </a:r>
                <a14:m>
                  <m:oMath xmlns:m="http://schemas.openxmlformats.org/officeDocument/2006/math">
                    <m:r>
                      <a:rPr lang="en-US" altLang="ja-JP" b="0" i="0"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𝑚</m:t>
                        </m:r>
                      </m:sub>
                    </m:sSub>
                    <m:r>
                      <a:rPr lang="en-US" altLang="ja-JP" b="0" i="1" noProof="1" smtClean="0">
                        <a:latin typeface="Cambria Math" panose="02040503050406030204" pitchFamily="18" charset="0"/>
                        <a:ea typeface="Meiryo UI" panose="020B0604030504040204" pitchFamily="50" charset="-128"/>
                      </a:rPr>
                      <m:t>)</m:t>
                    </m:r>
                    <m:sSup>
                      <m:sSupPr>
                        <m:ctrlPr>
                          <a:rPr lang="en-US" altLang="ja-JP" b="0" i="1" noProof="1" smtClean="0">
                            <a:latin typeface="Cambria Math" panose="02040503050406030204" pitchFamily="18" charset="0"/>
                            <a:ea typeface="Meiryo UI" panose="020B0604030504040204" pitchFamily="50" charset="-128"/>
                          </a:rPr>
                        </m:ctrlPr>
                      </m:sSupPr>
                      <m:e>
                        <m:r>
                          <a:rPr lang="en-US" altLang="ja-JP" b="0" i="1" noProof="1" smtClean="0">
                            <a:latin typeface="Cambria Math" panose="02040503050406030204" pitchFamily="18" charset="0"/>
                            <a:ea typeface="Meiryo UI" panose="020B0604030504040204" pitchFamily="50" charset="-128"/>
                          </a:rPr>
                          <m:t> </m:t>
                        </m:r>
                      </m:e>
                      <m:sup>
                        <m:r>
                          <a:rPr lang="en-US" altLang="ja-JP" b="0" i="1" noProof="1" smtClean="0">
                            <a:latin typeface="Cambria Math" panose="02040503050406030204" pitchFamily="18" charset="0"/>
                            <a:ea typeface="Meiryo UI" panose="020B0604030504040204" pitchFamily="50" charset="-128"/>
                          </a:rPr>
                          <m:t>𝑇</m:t>
                        </m:r>
                      </m:sup>
                    </m:sSup>
                    <m:r>
                      <a:rPr lang="en-US" altLang="ja-JP" b="0" i="1" noProof="1" smtClean="0">
                        <a:latin typeface="Cambria Math" panose="02040503050406030204" pitchFamily="18" charset="0"/>
                        <a:ea typeface="Meiryo UI" panose="020B0604030504040204" pitchFamily="50" charset="-128"/>
                      </a:rPr>
                      <m:t>   </m:t>
                    </m:r>
                    <m:r>
                      <a:rPr lang="en-US" altLang="ja-JP" b="0" i="1" noProof="1" smtClean="0">
                        <a:latin typeface="Cambria Math" panose="02040503050406030204" pitchFamily="18" charset="0"/>
                        <a:ea typeface="Cambria Math" panose="02040503050406030204" pitchFamily="18" charset="0"/>
                      </a:rPr>
                      <m:t>∈  </m:t>
                    </m:r>
                    <m:r>
                      <m:rPr>
                        <m:sty m:val="p"/>
                      </m:rPr>
                      <a:rPr lang="en-US" altLang="ja-JP" i="1" noProof="1">
                        <a:latin typeface="Cambria Math" panose="02040503050406030204" pitchFamily="18" charset="0"/>
                        <a:ea typeface="Cambria Math" panose="02040503050406030204" pitchFamily="18" charset="0"/>
                      </a:rPr>
                      <m:t>R</m:t>
                    </m:r>
                    <m:sSup>
                      <m:sSupPr>
                        <m:ctrlPr>
                          <a:rPr lang="en-US" altLang="ja-JP" i="1" noProof="1" smtClean="0">
                            <a:latin typeface="Cambria Math" panose="02040503050406030204" pitchFamily="18" charset="0"/>
                            <a:ea typeface="Cambria Math" panose="02040503050406030204" pitchFamily="18" charset="0"/>
                          </a:rPr>
                        </m:ctrlPr>
                      </m:sSupPr>
                      <m:e>
                        <m:r>
                          <a:rPr lang="en-US" altLang="ja-JP" b="0" i="1" noProof="1" smtClean="0">
                            <a:latin typeface="Cambria Math" panose="02040503050406030204" pitchFamily="18" charset="0"/>
                            <a:ea typeface="Cambria Math" panose="02040503050406030204" pitchFamily="18" charset="0"/>
                          </a:rPr>
                          <m:t> </m:t>
                        </m:r>
                      </m:e>
                      <m:sup>
                        <m:r>
                          <a:rPr lang="en-US" altLang="ja-JP" b="0" i="1" noProof="1" smtClean="0">
                            <a:latin typeface="Cambria Math" panose="02040503050406030204" pitchFamily="18" charset="0"/>
                            <a:ea typeface="Cambria Math" panose="02040503050406030204" pitchFamily="18" charset="0"/>
                          </a:rPr>
                          <m:t>𝑚</m:t>
                        </m:r>
                      </m:sup>
                    </m:sSup>
                  </m:oMath>
                </a14:m>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a:t>
                </a:r>
                <a:r>
                  <a:rPr lang="ja-JP" altLang="en-US" noProof="1"/>
                  <a:t>　　　　</a:t>
                </a:r>
                <a:endParaRPr lang="en-US" altLang="ja-JP" noProof="1">
                  <a:latin typeface="Meiryo UI" panose="020B0604030504040204" pitchFamily="50" charset="-128"/>
                  <a:ea typeface="Meiryo UI" panose="020B0604030504040204" pitchFamily="50" charset="-128"/>
                </a:endParaRPr>
              </a:p>
              <a:p>
                <a:pPr marL="0" indent="0" rtl="0">
                  <a:buNone/>
                </a:pPr>
                <a:endParaRPr lang="en-US" altLang="ja-JP" noProof="1"/>
              </a:p>
              <a:p>
                <a:pPr marL="0" indent="0" rtl="0">
                  <a:buNone/>
                </a:pPr>
                <a:r>
                  <a:rPr lang="en-US" altLang="ja-JP" noProof="1">
                    <a:latin typeface="Meiryo UI" panose="020B0604030504040204" pitchFamily="50" charset="-128"/>
                    <a:ea typeface="Meiryo UI" panose="020B0604030504040204" pitchFamily="50" charset="-128"/>
                  </a:rPr>
                  <a:t>     </a:t>
                </a:r>
                <a:endParaRPr lang="ja-JP" altLang="en-US" noProof="1">
                  <a:latin typeface="Meiryo UI" panose="020B0604030504040204" pitchFamily="50" charset="-128"/>
                  <a:ea typeface="Meiryo UI" panose="020B0604030504040204" pitchFamily="50" charset="-128"/>
                </a:endParaRPr>
              </a:p>
            </p:txBody>
          </p:sp>
        </mc:Choice>
        <mc:Fallback xmlns="">
          <p:sp>
            <p:nvSpPr>
              <p:cNvPr id="3" name="コンテンツ プレースホルダー 2">
                <a:extLst>
                  <a:ext uri="{FF2B5EF4-FFF2-40B4-BE49-F238E27FC236}">
                    <a16:creationId xmlns:a16="http://schemas.microsoft.com/office/drawing/2014/main" id="{FA6A4B49-27C8-46B6-8B11-AD7E8F615E2C}"/>
                  </a:ext>
                </a:extLst>
              </p:cNvPr>
              <p:cNvSpPr>
                <a:spLocks noGrp="1" noRot="1" noChangeAspect="1" noMove="1" noResize="1" noEditPoints="1" noAdjustHandles="1" noChangeArrowheads="1" noChangeShapeType="1" noTextEdit="1"/>
              </p:cNvSpPr>
              <p:nvPr>
                <p:ph idx="1"/>
              </p:nvPr>
            </p:nvSpPr>
            <p:spPr>
              <a:xfrm>
                <a:off x="838200" y="1107462"/>
                <a:ext cx="10834396" cy="5069501"/>
              </a:xfrm>
              <a:blipFill>
                <a:blip r:embed="rId8"/>
                <a:stretch>
                  <a:fillRect l="-506" t="-1324"/>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2B4CE3A-8C88-45AA-A849-57E5A7AC22C1}"/>
              </a:ext>
            </a:extLst>
          </p:cNvPr>
          <p:cNvSpPr>
            <a:spLocks noGrp="1"/>
          </p:cNvSpPr>
          <p:nvPr>
            <p:ph type="sldNum" sz="quarter" idx="10"/>
          </p:nvPr>
        </p:nvSpPr>
        <p:spPr>
          <a:xfrm>
            <a:off x="6214613" y="6324517"/>
            <a:ext cx="838200" cy="360000"/>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ページ </a:t>
            </a:r>
            <a:fld id="{4A9B5881-4007-4345-955A-79C2656F0C49}" type="slidenum">
              <a:rPr kumimoji="0" lang="en-US" altLang="ja-JP" sz="1200" b="0" i="0" u="none" strike="noStrike" kern="1200" cap="none" spc="0" normalizeH="0" baseline="0" noProof="0" smtClean="0">
                <a:ln>
                  <a:noFill/>
                </a:ln>
                <a:solidFill>
                  <a:srgbClr val="FFFFFF"/>
                </a:solidFill>
                <a:effectLst/>
                <a:uLnTx/>
                <a:uFillTx/>
                <a:latin typeface="Meiryo UI" panose="020B0604030504040204" pitchFamily="50" charset="-128"/>
                <a:ea typeface="Meiryo UI" panose="020B060403050404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 name="長方形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アウトライン</a:t>
            </a:r>
          </a:p>
        </p:txBody>
      </p:sp>
      <p:sp>
        <p:nvSpPr>
          <p:cNvPr id="10" name="長方形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FFFFF"/>
                </a:solidFill>
                <a:latin typeface="Meiryo UI" panose="020B0604030504040204" pitchFamily="50" charset="-128"/>
                <a:ea typeface="Meiryo UI" panose="020B0604030504040204" pitchFamily="50" charset="-128"/>
              </a:rPr>
              <a:t>ロジスティック</a:t>
            </a: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回帰モデル①</a:t>
            </a:r>
          </a:p>
        </p:txBody>
      </p:sp>
      <p:sp>
        <p:nvSpPr>
          <p:cNvPr id="11" name="長方形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FFFFF"/>
                </a:solidFill>
                <a:latin typeface="Meiryo UI" panose="020B0604030504040204" pitchFamily="50" charset="-128"/>
                <a:ea typeface="Meiryo UI" panose="020B0604030504040204" pitchFamily="50" charset="-128"/>
              </a:rPr>
              <a:t>ロジスティック回帰</a:t>
            </a: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モデル②</a:t>
            </a:r>
          </a:p>
        </p:txBody>
      </p:sp>
      <p:sp>
        <p:nvSpPr>
          <p:cNvPr id="12" name="長方形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FFFFF"/>
                </a:solidFill>
                <a:latin typeface="Meiryo UI" panose="020B0604030504040204" pitchFamily="50" charset="-128"/>
                <a:ea typeface="Meiryo UI" panose="020B0604030504040204" pitchFamily="50" charset="-128"/>
              </a:rPr>
              <a:t>ロジスティック</a:t>
            </a: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回帰モデル③</a:t>
            </a:r>
          </a:p>
        </p:txBody>
      </p:sp>
      <p:sp>
        <p:nvSpPr>
          <p:cNvPr id="14" name="二等辺三角形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902069" y="6266872"/>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6" name="正方形/長方形 15"/>
          <p:cNvSpPr/>
          <p:nvPr/>
        </p:nvSpPr>
        <p:spPr>
          <a:xfrm>
            <a:off x="5697027" y="3482622"/>
            <a:ext cx="1035171" cy="319177"/>
          </a:xfrm>
          <a:prstGeom prst="rect">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7" name="正方形/長方形 16"/>
          <p:cNvSpPr/>
          <p:nvPr/>
        </p:nvSpPr>
        <p:spPr>
          <a:xfrm>
            <a:off x="1070005" y="3519198"/>
            <a:ext cx="1035171" cy="319177"/>
          </a:xfrm>
          <a:prstGeom prst="rect">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6633713" y="3838375"/>
                <a:ext cx="3403881" cy="401648"/>
              </a:xfrm>
              <a:prstGeom prst="rect">
                <a:avLst/>
              </a:prstGeom>
              <a:noFill/>
            </p:spPr>
            <p:txBody>
              <a:bodyPr wrap="none" rtlCol="0">
                <a:spAutoFit/>
              </a:bodyPr>
              <a:lstStyle/>
              <a:p>
                <a14:m>
                  <m:oMath xmlns:m="http://schemas.openxmlformats.org/officeDocument/2006/math">
                    <m:acc>
                      <m:accPr>
                        <m:chr m:val="̂"/>
                        <m:ctrlPr>
                          <a:rPr lang="ja-JP" altLang="en-US" i="1" noProof="1" smtClean="0">
                            <a:solidFill>
                              <a:schemeClr val="bg1"/>
                            </a:solidFill>
                            <a:latin typeface="Cambria Math" panose="02040503050406030204" pitchFamily="18" charset="0"/>
                          </a:rPr>
                        </m:ctrlPr>
                      </m:accPr>
                      <m:e>
                        <m:r>
                          <a:rPr lang="en-US" altLang="ja-JP" i="1" noProof="1">
                            <a:solidFill>
                              <a:schemeClr val="bg1"/>
                            </a:solidFill>
                            <a:latin typeface="Cambria Math" panose="02040503050406030204" pitchFamily="18" charset="0"/>
                          </a:rPr>
                          <m:t>𝑦</m:t>
                        </m:r>
                      </m:e>
                    </m:acc>
                    <m:r>
                      <a:rPr lang="en-US" altLang="ja-JP" noProof="1">
                        <a:solidFill>
                          <a:schemeClr val="bg1"/>
                        </a:solidFill>
                        <a:latin typeface="Cambria Math" panose="02040503050406030204" pitchFamily="18" charset="0"/>
                      </a:rPr>
                      <m:t>=  </m:t>
                    </m:r>
                    <m:r>
                      <m:rPr>
                        <m:sty m:val="p"/>
                      </m:rPr>
                      <a:rPr lang="en-US" altLang="ja-JP" noProof="1">
                        <a:solidFill>
                          <a:schemeClr val="bg1"/>
                        </a:solidFill>
                        <a:latin typeface="Cambria Math" panose="02040503050406030204" pitchFamily="18" charset="0"/>
                      </a:rPr>
                      <m:t>w</m:t>
                    </m:r>
                    <m:sSup>
                      <m:sSupPr>
                        <m:ctrlPr>
                          <a:rPr lang="en-US" altLang="ja-JP" i="1" noProof="1">
                            <a:solidFill>
                              <a:schemeClr val="bg1"/>
                            </a:solidFill>
                            <a:latin typeface="Cambria Math" panose="02040503050406030204" pitchFamily="18" charset="0"/>
                          </a:rPr>
                        </m:ctrlPr>
                      </m:sSupPr>
                      <m:e>
                        <m:r>
                          <a:rPr lang="en-US" altLang="ja-JP" i="1" noProof="1">
                            <a:solidFill>
                              <a:schemeClr val="bg1"/>
                            </a:solidFill>
                            <a:latin typeface="Cambria Math" panose="02040503050406030204" pitchFamily="18" charset="0"/>
                          </a:rPr>
                          <m:t> </m:t>
                        </m:r>
                      </m:e>
                      <m:sup>
                        <m:r>
                          <a:rPr lang="en-US" altLang="ja-JP" i="1" noProof="1">
                            <a:solidFill>
                              <a:schemeClr val="bg1"/>
                            </a:solidFill>
                            <a:latin typeface="Cambria Math" panose="02040503050406030204" pitchFamily="18" charset="0"/>
                          </a:rPr>
                          <m:t>𝑇</m:t>
                        </m:r>
                      </m:sup>
                    </m:sSup>
                    <m:r>
                      <a:rPr lang="en-US" altLang="ja-JP" i="1" noProof="1">
                        <a:solidFill>
                          <a:schemeClr val="bg1"/>
                        </a:solidFill>
                        <a:latin typeface="Cambria Math" panose="02040503050406030204" pitchFamily="18" charset="0"/>
                        <a:ea typeface="Meiryo UI" panose="020B0604030504040204" pitchFamily="50" charset="-128"/>
                      </a:rPr>
                      <m:t>𝑥</m:t>
                    </m:r>
                  </m:oMath>
                </a14:m>
                <a:r>
                  <a:rPr lang="en-US" altLang="ja-JP" noProof="1">
                    <a:solidFill>
                      <a:schemeClr val="bg1"/>
                    </a:solidFill>
                    <a:latin typeface="Meiryo UI" panose="020B0604030504040204" pitchFamily="50" charset="-128"/>
                    <a:ea typeface="Meiryo UI" panose="020B0604030504040204" pitchFamily="50" charset="-128"/>
                  </a:rPr>
                  <a:t>+</a:t>
                </a:r>
                <a14:m>
                  <m:oMath xmlns:m="http://schemas.openxmlformats.org/officeDocument/2006/math">
                    <m:sSub>
                      <m:sSubPr>
                        <m:ctrlPr>
                          <a:rPr lang="en-US" altLang="ja-JP" i="1" noProof="1">
                            <a:solidFill>
                              <a:schemeClr val="bg1"/>
                            </a:solidFill>
                            <a:latin typeface="Cambria Math" panose="02040503050406030204" pitchFamily="18" charset="0"/>
                            <a:ea typeface="Meiryo UI" panose="020B0604030504040204" pitchFamily="50" charset="-128"/>
                          </a:rPr>
                        </m:ctrlPr>
                      </m:sSubPr>
                      <m:e>
                        <m:r>
                          <a:rPr lang="en-US" altLang="ja-JP" i="1" noProof="1">
                            <a:solidFill>
                              <a:schemeClr val="bg1"/>
                            </a:solidFill>
                            <a:latin typeface="Cambria Math" panose="02040503050406030204" pitchFamily="18" charset="0"/>
                            <a:ea typeface="Meiryo UI" panose="020B0604030504040204" pitchFamily="50" charset="-128"/>
                          </a:rPr>
                          <m:t>𝑤</m:t>
                        </m:r>
                      </m:e>
                      <m:sub>
                        <m:r>
                          <a:rPr lang="en-US" altLang="ja-JP" i="1" noProof="1">
                            <a:solidFill>
                              <a:schemeClr val="bg1"/>
                            </a:solidFill>
                            <a:latin typeface="Cambria Math" panose="02040503050406030204" pitchFamily="18" charset="0"/>
                            <a:ea typeface="Meiryo UI" panose="020B0604030504040204" pitchFamily="50" charset="-128"/>
                          </a:rPr>
                          <m:t>0</m:t>
                        </m:r>
                      </m:sub>
                    </m:sSub>
                  </m:oMath>
                </a14:m>
                <a:r>
                  <a:rPr lang="ja-JP" altLang="en-US" noProof="1">
                    <a:solidFill>
                      <a:schemeClr val="bg1"/>
                    </a:solidFill>
                    <a:latin typeface="Meiryo UI" panose="020B0604030504040204" pitchFamily="50" charset="-128"/>
                    <a:ea typeface="Meiryo UI" panose="020B0604030504040204" pitchFamily="50" charset="-128"/>
                  </a:rPr>
                  <a:t> </a:t>
                </a:r>
                <a:r>
                  <a:rPr lang="en-US" altLang="ja-JP" noProof="1">
                    <a:solidFill>
                      <a:schemeClr val="bg1"/>
                    </a:solidFill>
                    <a:latin typeface="Meiryo UI" panose="020B0604030504040204" pitchFamily="50" charset="-128"/>
                    <a:ea typeface="Meiryo UI" panose="020B0604030504040204" pitchFamily="50" charset="-128"/>
                  </a:rPr>
                  <a:t>=</a:t>
                </a:r>
                <a14:m>
                  <m:oMath xmlns:m="http://schemas.openxmlformats.org/officeDocument/2006/math">
                    <m:nary>
                      <m:naryPr>
                        <m:chr m:val="∑"/>
                        <m:ctrlPr>
                          <a:rPr lang="en-US" altLang="ja-JP" i="1" noProof="1">
                            <a:solidFill>
                              <a:schemeClr val="bg1"/>
                            </a:solidFill>
                            <a:latin typeface="Cambria Math" panose="02040503050406030204" pitchFamily="18" charset="0"/>
                            <a:ea typeface="Meiryo UI" panose="020B0604030504040204" pitchFamily="50" charset="-128"/>
                          </a:rPr>
                        </m:ctrlPr>
                      </m:naryPr>
                      <m:sub>
                        <m:r>
                          <m:rPr>
                            <m:brk m:alnAt="23"/>
                          </m:rPr>
                          <a:rPr lang="en-US" altLang="ja-JP" i="1" noProof="1">
                            <a:solidFill>
                              <a:schemeClr val="bg1"/>
                            </a:solidFill>
                            <a:latin typeface="Cambria Math" panose="02040503050406030204" pitchFamily="18" charset="0"/>
                            <a:ea typeface="Meiryo UI" panose="020B0604030504040204" pitchFamily="50" charset="-128"/>
                          </a:rPr>
                          <m:t>𝑗</m:t>
                        </m:r>
                        <m:r>
                          <a:rPr lang="en-US" altLang="ja-JP" i="1" noProof="1">
                            <a:solidFill>
                              <a:schemeClr val="bg1"/>
                            </a:solidFill>
                            <a:latin typeface="Cambria Math" panose="02040503050406030204" pitchFamily="18" charset="0"/>
                            <a:ea typeface="Meiryo UI" panose="020B0604030504040204" pitchFamily="50" charset="-128"/>
                          </a:rPr>
                          <m:t>=1</m:t>
                        </m:r>
                      </m:sub>
                      <m:sup>
                        <m:r>
                          <a:rPr lang="en-US" altLang="ja-JP" i="1" noProof="1">
                            <a:solidFill>
                              <a:schemeClr val="bg1"/>
                            </a:solidFill>
                            <a:latin typeface="Cambria Math" panose="02040503050406030204" pitchFamily="18" charset="0"/>
                            <a:ea typeface="Meiryo UI" panose="020B0604030504040204" pitchFamily="50" charset="-128"/>
                          </a:rPr>
                          <m:t>𝑚</m:t>
                        </m:r>
                      </m:sup>
                      <m:e>
                        <m:sSub>
                          <m:sSubPr>
                            <m:ctrlPr>
                              <a:rPr lang="en-US" altLang="ja-JP" i="1" noProof="1">
                                <a:solidFill>
                                  <a:schemeClr val="bg1"/>
                                </a:solidFill>
                                <a:latin typeface="Cambria Math" panose="02040503050406030204" pitchFamily="18" charset="0"/>
                                <a:ea typeface="Meiryo UI" panose="020B0604030504040204" pitchFamily="50" charset="-128"/>
                              </a:rPr>
                            </m:ctrlPr>
                          </m:sSubPr>
                          <m:e>
                            <m:r>
                              <a:rPr lang="en-US" altLang="ja-JP" i="1" noProof="1">
                                <a:solidFill>
                                  <a:schemeClr val="bg1"/>
                                </a:solidFill>
                                <a:latin typeface="Cambria Math" panose="02040503050406030204" pitchFamily="18" charset="0"/>
                                <a:ea typeface="Meiryo UI" panose="020B0604030504040204" pitchFamily="50" charset="-128"/>
                              </a:rPr>
                              <m:t>𝑤</m:t>
                            </m:r>
                          </m:e>
                          <m:sub>
                            <m:r>
                              <a:rPr lang="en-US" altLang="ja-JP" i="1" noProof="1">
                                <a:solidFill>
                                  <a:schemeClr val="bg1"/>
                                </a:solidFill>
                                <a:latin typeface="Cambria Math" panose="02040503050406030204" pitchFamily="18" charset="0"/>
                                <a:ea typeface="Meiryo UI" panose="020B0604030504040204" pitchFamily="50" charset="-128"/>
                              </a:rPr>
                              <m:t>𝑗</m:t>
                            </m:r>
                          </m:sub>
                        </m:sSub>
                        <m:sSub>
                          <m:sSubPr>
                            <m:ctrlPr>
                              <a:rPr lang="en-US" altLang="ja-JP" i="1" noProof="1">
                                <a:solidFill>
                                  <a:schemeClr val="bg1"/>
                                </a:solidFill>
                                <a:latin typeface="Cambria Math" panose="02040503050406030204" pitchFamily="18" charset="0"/>
                                <a:ea typeface="Meiryo UI" panose="020B0604030504040204" pitchFamily="50" charset="-128"/>
                              </a:rPr>
                            </m:ctrlPr>
                          </m:sSubPr>
                          <m:e>
                            <m:r>
                              <a:rPr lang="en-US" altLang="ja-JP" i="1" noProof="1">
                                <a:solidFill>
                                  <a:schemeClr val="bg1"/>
                                </a:solidFill>
                                <a:latin typeface="Cambria Math" panose="02040503050406030204" pitchFamily="18" charset="0"/>
                                <a:ea typeface="Meiryo UI" panose="020B0604030504040204" pitchFamily="50" charset="-128"/>
                              </a:rPr>
                              <m:t>𝑥</m:t>
                            </m:r>
                          </m:e>
                          <m:sub>
                            <m:r>
                              <a:rPr lang="en-US" altLang="ja-JP" i="1" noProof="1">
                                <a:solidFill>
                                  <a:schemeClr val="bg1"/>
                                </a:solidFill>
                                <a:latin typeface="Cambria Math" panose="02040503050406030204" pitchFamily="18" charset="0"/>
                                <a:ea typeface="Meiryo UI" panose="020B0604030504040204" pitchFamily="50" charset="-128"/>
                              </a:rPr>
                              <m:t>𝑗</m:t>
                            </m:r>
                          </m:sub>
                        </m:sSub>
                      </m:e>
                    </m:nary>
                    <m:r>
                      <a:rPr lang="en-US" altLang="ja-JP" i="1" noProof="1">
                        <a:solidFill>
                          <a:schemeClr val="bg1"/>
                        </a:solidFill>
                        <a:latin typeface="Cambria Math" panose="02040503050406030204" pitchFamily="18" charset="0"/>
                        <a:ea typeface="Meiryo UI" panose="020B0604030504040204" pitchFamily="50" charset="-128"/>
                      </a:rPr>
                      <m:t>+</m:t>
                    </m:r>
                    <m:sSub>
                      <m:sSubPr>
                        <m:ctrlPr>
                          <a:rPr lang="en-US" altLang="ja-JP" i="1" noProof="1">
                            <a:solidFill>
                              <a:schemeClr val="bg1"/>
                            </a:solidFill>
                            <a:latin typeface="Cambria Math" panose="02040503050406030204" pitchFamily="18" charset="0"/>
                            <a:ea typeface="Meiryo UI" panose="020B0604030504040204" pitchFamily="50" charset="-128"/>
                          </a:rPr>
                        </m:ctrlPr>
                      </m:sSubPr>
                      <m:e>
                        <m:r>
                          <a:rPr lang="en-US" altLang="ja-JP" i="1" noProof="1">
                            <a:solidFill>
                              <a:schemeClr val="bg1"/>
                            </a:solidFill>
                            <a:latin typeface="Cambria Math" panose="02040503050406030204" pitchFamily="18" charset="0"/>
                            <a:ea typeface="Meiryo UI" panose="020B0604030504040204" pitchFamily="50" charset="-128"/>
                          </a:rPr>
                          <m:t>𝑤</m:t>
                        </m:r>
                      </m:e>
                      <m:sub>
                        <m:r>
                          <a:rPr lang="en-US" altLang="ja-JP" i="1" noProof="1">
                            <a:solidFill>
                              <a:schemeClr val="bg1"/>
                            </a:solidFill>
                            <a:latin typeface="Cambria Math" panose="02040503050406030204" pitchFamily="18" charset="0"/>
                            <a:ea typeface="Meiryo UI" panose="020B0604030504040204" pitchFamily="50" charset="-128"/>
                          </a:rPr>
                          <m:t>0</m:t>
                        </m:r>
                      </m:sub>
                    </m:sSub>
                  </m:oMath>
                </a14:m>
                <a:endParaRPr kumimoji="1" lang="ja-JP" altLang="en-US" dirty="0">
                  <a:solidFill>
                    <a:schemeClr val="bg1"/>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6633713" y="3838375"/>
                <a:ext cx="3403881" cy="401648"/>
              </a:xfrm>
              <a:prstGeom prst="rect">
                <a:avLst/>
              </a:prstGeom>
              <a:blipFill>
                <a:blip r:embed="rId9"/>
                <a:stretch>
                  <a:fillRect t="-109091" b="-163636"/>
                </a:stretch>
              </a:blipFill>
            </p:spPr>
            <p:txBody>
              <a:bodyPr/>
              <a:lstStyle/>
              <a:p>
                <a:r>
                  <a:rPr lang="ja-JP" altLang="en-US">
                    <a:noFill/>
                  </a:rPr>
                  <a:t> </a:t>
                </a:r>
              </a:p>
            </p:txBody>
          </p:sp>
        </mc:Fallback>
      </mc:AlternateContent>
      <p:sp>
        <p:nvSpPr>
          <p:cNvPr id="22" name="テキスト ボックス 21"/>
          <p:cNvSpPr txBox="1"/>
          <p:nvPr/>
        </p:nvSpPr>
        <p:spPr>
          <a:xfrm>
            <a:off x="5697027" y="3436220"/>
            <a:ext cx="1107996" cy="369332"/>
          </a:xfrm>
          <a:prstGeom prst="rect">
            <a:avLst/>
          </a:prstGeom>
          <a:noFill/>
        </p:spPr>
        <p:txBody>
          <a:bodyPr wrap="none" rtlCol="0">
            <a:spAutoFit/>
          </a:bodyPr>
          <a:lstStyle/>
          <a:p>
            <a:r>
              <a:rPr lang="ja-JP" altLang="en-US" noProof="1">
                <a:solidFill>
                  <a:schemeClr val="bg1"/>
                </a:solidFill>
              </a:rPr>
              <a:t>線形結合</a:t>
            </a:r>
            <a:endParaRPr lang="en-US" altLang="ja-JP" noProof="1">
              <a:solidFill>
                <a:schemeClr val="bg1"/>
              </a:solidFill>
              <a:latin typeface="Meiryo UI" panose="020B0604030504040204" pitchFamily="50" charset="-128"/>
              <a:ea typeface="Meiryo UI" panose="020B0604030504040204" pitchFamily="50" charset="-128"/>
            </a:endParaRPr>
          </a:p>
        </p:txBody>
      </p:sp>
      <p:graphicFrame>
        <p:nvGraphicFramePr>
          <p:cNvPr id="28" name="図表 27"/>
          <p:cNvGraphicFramePr/>
          <p:nvPr>
            <p:extLst>
              <p:ext uri="{D42A27DB-BD31-4B8C-83A1-F6EECF244321}">
                <p14:modId xmlns:p14="http://schemas.microsoft.com/office/powerpoint/2010/main" val="2526854112"/>
              </p:ext>
            </p:extLst>
          </p:nvPr>
        </p:nvGraphicFramePr>
        <p:xfrm>
          <a:off x="-4695494" y="4822416"/>
          <a:ext cx="10979989" cy="54186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7" name="楕円 46"/>
          <p:cNvSpPr/>
          <p:nvPr/>
        </p:nvSpPr>
        <p:spPr>
          <a:xfrm>
            <a:off x="2066942" y="4955335"/>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48" name="楕円 47"/>
          <p:cNvSpPr/>
          <p:nvPr/>
        </p:nvSpPr>
        <p:spPr>
          <a:xfrm>
            <a:off x="2073771" y="5114096"/>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49" name="楕円 48"/>
          <p:cNvSpPr/>
          <p:nvPr/>
        </p:nvSpPr>
        <p:spPr>
          <a:xfrm>
            <a:off x="2081140" y="5307687"/>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50" name="楕円 49"/>
          <p:cNvSpPr/>
          <p:nvPr/>
        </p:nvSpPr>
        <p:spPr>
          <a:xfrm>
            <a:off x="2078625" y="5462709"/>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51" name="楕円 50"/>
          <p:cNvSpPr/>
          <p:nvPr/>
        </p:nvSpPr>
        <p:spPr>
          <a:xfrm>
            <a:off x="2084736" y="5604544"/>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テキスト ボックス 51"/>
              <p:cNvSpPr txBox="1"/>
              <p:nvPr/>
            </p:nvSpPr>
            <p:spPr>
              <a:xfrm>
                <a:off x="2171105" y="4506591"/>
                <a:ext cx="314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𝑥</m:t>
                      </m:r>
                    </m:oMath>
                  </m:oMathPara>
                </a14:m>
                <a:endParaRPr kumimoji="1" lang="ja-JP" altLang="en-US" sz="2400" dirty="0">
                  <a:solidFill>
                    <a:schemeClr val="bg1"/>
                  </a:solidFill>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2171105" y="4506591"/>
                <a:ext cx="314290" cy="461665"/>
              </a:xfrm>
              <a:prstGeom prst="rect">
                <a:avLst/>
              </a:prstGeom>
              <a:blipFill>
                <a:blip r:embed="rId15"/>
                <a:stretch>
                  <a:fillRect r="-5769"/>
                </a:stretch>
              </a:blipFill>
            </p:spPr>
            <p:txBody>
              <a:bodyPr/>
              <a:lstStyle/>
              <a:p>
                <a:r>
                  <a:rPr lang="ja-JP" altLang="en-US">
                    <a:noFill/>
                  </a:rPr>
                  <a:t> </a:t>
                </a:r>
              </a:p>
            </p:txBody>
          </p:sp>
        </mc:Fallback>
      </mc:AlternateContent>
      <p:cxnSp>
        <p:nvCxnSpPr>
          <p:cNvPr id="53" name="直線矢印コネクタ 52"/>
          <p:cNvCxnSpPr>
            <a:stCxn id="48" idx="7"/>
          </p:cNvCxnSpPr>
          <p:nvPr/>
        </p:nvCxnSpPr>
        <p:spPr>
          <a:xfrm>
            <a:off x="2508194" y="5183578"/>
            <a:ext cx="2239948" cy="279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593694" y="5359533"/>
            <a:ext cx="2145821" cy="111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2603032" y="5466766"/>
            <a:ext cx="2136483" cy="88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50" idx="6"/>
          </p:cNvCxnSpPr>
          <p:nvPr/>
        </p:nvCxnSpPr>
        <p:spPr>
          <a:xfrm flipV="1">
            <a:off x="2587583" y="5492993"/>
            <a:ext cx="2151932" cy="20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2603032" y="5514555"/>
            <a:ext cx="2136483" cy="311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楕円 57"/>
          <p:cNvSpPr/>
          <p:nvPr/>
        </p:nvSpPr>
        <p:spPr>
          <a:xfrm>
            <a:off x="4725317" y="5199992"/>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59" name="楕円 58"/>
          <p:cNvSpPr/>
          <p:nvPr/>
        </p:nvSpPr>
        <p:spPr>
          <a:xfrm>
            <a:off x="4001206" y="4354592"/>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cxnSp>
        <p:nvCxnSpPr>
          <p:cNvPr id="60" name="直線矢印コネクタ 59"/>
          <p:cNvCxnSpPr>
            <a:stCxn id="59" idx="5"/>
          </p:cNvCxnSpPr>
          <p:nvPr/>
        </p:nvCxnSpPr>
        <p:spPr>
          <a:xfrm>
            <a:off x="4435629" y="4759563"/>
            <a:ext cx="289688" cy="729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4912043" y="4329742"/>
                <a:ext cx="1468672" cy="646331"/>
              </a:xfrm>
              <a:prstGeom prst="rect">
                <a:avLst/>
              </a:prstGeom>
              <a:noFill/>
            </p:spPr>
            <p:txBody>
              <a:bodyPr wrap="none" rtlCol="0">
                <a:spAutoFit/>
              </a:bodyPr>
              <a:lstStyle/>
              <a:p>
                <a:r>
                  <a:rPr kumimoji="1" lang="ja-JP" altLang="en-US" dirty="0">
                    <a:solidFill>
                      <a:schemeClr val="bg1"/>
                    </a:solidFill>
                  </a:rPr>
                  <a:t>切片：</a:t>
                </a:r>
                <a:endParaRPr kumimoji="1" lang="en-US" altLang="ja-JP" dirty="0">
                  <a:solidFill>
                    <a:schemeClr val="bg1"/>
                  </a:solidFill>
                </a:endParaRPr>
              </a:p>
              <a:p>
                <a14:m>
                  <m:oMath xmlns:m="http://schemas.openxmlformats.org/officeDocument/2006/math">
                    <m:r>
                      <a:rPr kumimoji="1" lang="en-US" altLang="ja-JP" b="0" i="1" smtClean="0">
                        <a:solidFill>
                          <a:schemeClr val="bg1"/>
                        </a:solidFill>
                        <a:latin typeface="Cambria Math" panose="02040503050406030204" pitchFamily="18" charset="0"/>
                      </a:rPr>
                      <m:t>𝑦</m:t>
                    </m:r>
                    <m:r>
                      <a:rPr kumimoji="1" lang="ja-JP" altLang="en-US" i="1">
                        <a:solidFill>
                          <a:schemeClr val="bg1"/>
                        </a:solidFill>
                        <a:latin typeface="Cambria Math" panose="02040503050406030204" pitchFamily="18" charset="0"/>
                      </a:rPr>
                      <m:t>軸</m:t>
                    </m:r>
                  </m:oMath>
                </a14:m>
                <a:r>
                  <a:rPr kumimoji="1" lang="ja-JP" altLang="en-US" b="0" dirty="0">
                    <a:solidFill>
                      <a:schemeClr val="bg1"/>
                    </a:solidFill>
                  </a:rPr>
                  <a:t>との交点</a:t>
                </a:r>
                <a:endParaRPr kumimoji="1" lang="en-US" altLang="ja-JP" b="0" dirty="0">
                  <a:solidFill>
                    <a:schemeClr val="bg1"/>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4912043" y="4329742"/>
                <a:ext cx="1468672" cy="646331"/>
              </a:xfrm>
              <a:prstGeom prst="rect">
                <a:avLst/>
              </a:prstGeom>
              <a:blipFill>
                <a:blip r:embed="rId16"/>
                <a:stretch>
                  <a:fillRect l="-3734" t="-7547" r="-2490" b="-11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132798" y="4849840"/>
                <a:ext cx="314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𝑤</m:t>
                      </m:r>
                    </m:oMath>
                  </m:oMathPara>
                </a14:m>
                <a:endParaRPr kumimoji="1" lang="ja-JP" altLang="en-US" sz="2400" dirty="0">
                  <a:solidFill>
                    <a:schemeClr val="bg1"/>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132798" y="4849840"/>
                <a:ext cx="314290" cy="461665"/>
              </a:xfrm>
              <a:prstGeom prst="rect">
                <a:avLst/>
              </a:prstGeom>
              <a:blipFill>
                <a:blip r:embed="rId17"/>
                <a:stretch>
                  <a:fillRect r="-25490"/>
                </a:stretch>
              </a:blipFill>
            </p:spPr>
            <p:txBody>
              <a:bodyPr/>
              <a:lstStyle/>
              <a:p>
                <a:r>
                  <a:rPr lang="ja-JP" altLang="en-US">
                    <a:noFill/>
                  </a:rPr>
                  <a:t> </a:t>
                </a:r>
              </a:p>
            </p:txBody>
          </p:sp>
        </mc:Fallback>
      </mc:AlternateContent>
      <p:cxnSp>
        <p:nvCxnSpPr>
          <p:cNvPr id="64" name="直線矢印コネクタ 63"/>
          <p:cNvCxnSpPr>
            <a:endCxn id="67" idx="1"/>
          </p:cNvCxnSpPr>
          <p:nvPr/>
        </p:nvCxnSpPr>
        <p:spPr>
          <a:xfrm>
            <a:off x="5234275" y="5466149"/>
            <a:ext cx="423876" cy="31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5658151" y="5174712"/>
            <a:ext cx="1394662" cy="646331"/>
          </a:xfrm>
          <a:prstGeom prst="rect">
            <a:avLst/>
          </a:prstGeom>
          <a:noFill/>
          <a:ln>
            <a:solidFill>
              <a:schemeClr val="bg1"/>
            </a:solidFill>
          </a:ln>
        </p:spPr>
        <p:txBody>
          <a:bodyPr wrap="square" rtlCol="0">
            <a:spAutoFit/>
          </a:bodyPr>
          <a:lstStyle/>
          <a:p>
            <a:r>
              <a:rPr kumimoji="1" lang="ja-JP" altLang="en-US" dirty="0">
                <a:solidFill>
                  <a:schemeClr val="bg1"/>
                </a:solidFill>
              </a:rPr>
              <a:t>シグモイド</a:t>
            </a:r>
            <a:endParaRPr kumimoji="1" lang="en-US" altLang="ja-JP" dirty="0">
              <a:solidFill>
                <a:schemeClr val="bg1"/>
              </a:solidFill>
            </a:endParaRPr>
          </a:p>
          <a:p>
            <a:r>
              <a:rPr kumimoji="1" lang="ja-JP" altLang="en-US" dirty="0">
                <a:solidFill>
                  <a:schemeClr val="bg1"/>
                </a:solidFill>
              </a:rPr>
              <a:t>　  関数</a:t>
            </a:r>
          </a:p>
        </p:txBody>
      </p:sp>
      <p:cxnSp>
        <p:nvCxnSpPr>
          <p:cNvPr id="69" name="直線矢印コネクタ 68"/>
          <p:cNvCxnSpPr>
            <a:stCxn id="67" idx="3"/>
          </p:cNvCxnSpPr>
          <p:nvPr/>
        </p:nvCxnSpPr>
        <p:spPr>
          <a:xfrm flipV="1">
            <a:off x="7052813" y="5488685"/>
            <a:ext cx="467253" cy="9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楕円 71"/>
          <p:cNvSpPr/>
          <p:nvPr/>
        </p:nvSpPr>
        <p:spPr>
          <a:xfrm>
            <a:off x="7479200" y="5251458"/>
            <a:ext cx="508958" cy="47445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73" name="テキスト ボックス 72"/>
          <p:cNvSpPr txBox="1"/>
          <p:nvPr/>
        </p:nvSpPr>
        <p:spPr>
          <a:xfrm>
            <a:off x="2050994" y="6099311"/>
            <a:ext cx="914400" cy="369332"/>
          </a:xfrm>
          <a:prstGeom prst="rect">
            <a:avLst/>
          </a:prstGeom>
          <a:noFill/>
        </p:spPr>
        <p:txBody>
          <a:bodyPr wrap="square" rtlCol="0">
            <a:spAutoFit/>
          </a:bodyPr>
          <a:lstStyle/>
          <a:p>
            <a:r>
              <a:rPr kumimoji="1" lang="ja-JP" altLang="en-US" dirty="0">
                <a:solidFill>
                  <a:schemeClr val="bg1"/>
                </a:solidFill>
              </a:rPr>
              <a:t>入力</a:t>
            </a:r>
          </a:p>
        </p:txBody>
      </p:sp>
      <p:sp>
        <p:nvSpPr>
          <p:cNvPr id="74" name="テキスト ボックス 73"/>
          <p:cNvSpPr txBox="1"/>
          <p:nvPr/>
        </p:nvSpPr>
        <p:spPr>
          <a:xfrm>
            <a:off x="7456674" y="5797548"/>
            <a:ext cx="914400" cy="369332"/>
          </a:xfrm>
          <a:prstGeom prst="rect">
            <a:avLst/>
          </a:prstGeom>
          <a:noFill/>
        </p:spPr>
        <p:txBody>
          <a:bodyPr wrap="square" rtlCol="0">
            <a:spAutoFit/>
          </a:bodyPr>
          <a:lstStyle/>
          <a:p>
            <a:r>
              <a:rPr kumimoji="1" lang="ja-JP" altLang="en-US" dirty="0">
                <a:solidFill>
                  <a:schemeClr val="bg1"/>
                </a:solidFill>
              </a:rPr>
              <a:t>出力</a:t>
            </a:r>
          </a:p>
        </p:txBody>
      </p:sp>
      <p:sp>
        <p:nvSpPr>
          <p:cNvPr id="75" name="テキスト ボックス 74"/>
          <p:cNvSpPr txBox="1"/>
          <p:nvPr/>
        </p:nvSpPr>
        <p:spPr>
          <a:xfrm>
            <a:off x="3569066" y="5779972"/>
            <a:ext cx="1351195" cy="369332"/>
          </a:xfrm>
          <a:prstGeom prst="rect">
            <a:avLst/>
          </a:prstGeom>
          <a:noFill/>
        </p:spPr>
        <p:txBody>
          <a:bodyPr wrap="square" rtlCol="0">
            <a:spAutoFit/>
          </a:bodyPr>
          <a:lstStyle/>
          <a:p>
            <a:r>
              <a:rPr kumimoji="1" lang="ja-JP" altLang="en-US" dirty="0">
                <a:solidFill>
                  <a:schemeClr val="bg1"/>
                </a:solidFill>
              </a:rPr>
              <a:t>パラメータ</a:t>
            </a:r>
          </a:p>
        </p:txBody>
      </p:sp>
      <p:sp>
        <p:nvSpPr>
          <p:cNvPr id="76" name="テキスト ボックス 75"/>
          <p:cNvSpPr txBox="1"/>
          <p:nvPr/>
        </p:nvSpPr>
        <p:spPr>
          <a:xfrm>
            <a:off x="116708" y="4759563"/>
            <a:ext cx="1873651" cy="861774"/>
          </a:xfrm>
          <a:prstGeom prst="rect">
            <a:avLst/>
          </a:prstGeom>
          <a:noFill/>
        </p:spPr>
        <p:txBody>
          <a:bodyPr wrap="square" rtlCol="0">
            <a:spAutoFit/>
          </a:bodyPr>
          <a:lstStyle/>
          <a:p>
            <a:r>
              <a:rPr kumimoji="1" lang="ja-JP" altLang="en-US" dirty="0">
                <a:solidFill>
                  <a:schemeClr val="bg1"/>
                </a:solidFill>
              </a:rPr>
              <a:t>例）</a:t>
            </a:r>
            <a:r>
              <a:rPr kumimoji="1" lang="en-US" altLang="ja-JP" sz="1600" dirty="0">
                <a:solidFill>
                  <a:schemeClr val="bg1"/>
                </a:solidFill>
              </a:rPr>
              <a:t>titanic</a:t>
            </a:r>
            <a:r>
              <a:rPr kumimoji="1" lang="ja-JP" altLang="en-US" sz="1600" dirty="0">
                <a:solidFill>
                  <a:schemeClr val="bg1"/>
                </a:solidFill>
              </a:rPr>
              <a:t>データ</a:t>
            </a:r>
            <a:endParaRPr kumimoji="1" lang="en-US" altLang="ja-JP" sz="1600" dirty="0">
              <a:solidFill>
                <a:schemeClr val="bg1"/>
              </a:solidFill>
            </a:endParaRPr>
          </a:p>
          <a:p>
            <a:r>
              <a:rPr kumimoji="1" lang="ja-JP" altLang="en-US" sz="1600" dirty="0">
                <a:solidFill>
                  <a:schemeClr val="bg1"/>
                </a:solidFill>
              </a:rPr>
              <a:t>・部屋のクラス</a:t>
            </a:r>
            <a:endParaRPr kumimoji="1" lang="en-US" altLang="ja-JP" sz="1600" dirty="0">
              <a:solidFill>
                <a:schemeClr val="bg1"/>
              </a:solidFill>
            </a:endParaRPr>
          </a:p>
          <a:p>
            <a:r>
              <a:rPr kumimoji="1" lang="ja-JP" altLang="en-US" sz="1600" dirty="0">
                <a:solidFill>
                  <a:schemeClr val="bg1"/>
                </a:solidFill>
              </a:rPr>
              <a:t>・年齢・性別など</a:t>
            </a:r>
          </a:p>
        </p:txBody>
      </p:sp>
      <p:sp>
        <p:nvSpPr>
          <p:cNvPr id="77" name="テキスト ボックス 76"/>
          <p:cNvSpPr txBox="1"/>
          <p:nvPr/>
        </p:nvSpPr>
        <p:spPr>
          <a:xfrm>
            <a:off x="8371074" y="4669891"/>
            <a:ext cx="2643489" cy="615553"/>
          </a:xfrm>
          <a:prstGeom prst="rect">
            <a:avLst/>
          </a:prstGeom>
          <a:noFill/>
        </p:spPr>
        <p:txBody>
          <a:bodyPr wrap="square" rtlCol="0">
            <a:spAutoFit/>
          </a:bodyPr>
          <a:lstStyle/>
          <a:p>
            <a:r>
              <a:rPr kumimoji="1" lang="ja-JP" altLang="en-US" dirty="0">
                <a:solidFill>
                  <a:schemeClr val="bg1"/>
                </a:solidFill>
              </a:rPr>
              <a:t>生死データ</a:t>
            </a:r>
            <a:endParaRPr kumimoji="1" lang="en-US" altLang="ja-JP" dirty="0">
              <a:solidFill>
                <a:schemeClr val="bg1"/>
              </a:solidFill>
            </a:endParaRPr>
          </a:p>
          <a:p>
            <a:r>
              <a:rPr kumimoji="1" lang="en-US" altLang="ja-JP" sz="1600" dirty="0">
                <a:solidFill>
                  <a:schemeClr val="bg1"/>
                </a:solidFill>
              </a:rPr>
              <a:t>(0</a:t>
            </a:r>
            <a:r>
              <a:rPr kumimoji="1" lang="ja-JP" altLang="en-US" sz="1600" dirty="0">
                <a:solidFill>
                  <a:schemeClr val="bg1"/>
                </a:solidFill>
              </a:rPr>
              <a:t>なら生存、</a:t>
            </a:r>
            <a:r>
              <a:rPr kumimoji="1" lang="en-US" altLang="ja-JP" sz="1600" dirty="0">
                <a:solidFill>
                  <a:schemeClr val="bg1"/>
                </a:solidFill>
              </a:rPr>
              <a:t>1</a:t>
            </a:r>
            <a:r>
              <a:rPr kumimoji="1" lang="ja-JP" altLang="en-US" sz="1600" dirty="0">
                <a:solidFill>
                  <a:schemeClr val="bg1"/>
                </a:solidFill>
              </a:rPr>
              <a:t>なら死亡</a:t>
            </a:r>
            <a:r>
              <a:rPr kumimoji="1" lang="en-US" altLang="ja-JP" sz="1600" dirty="0">
                <a:solidFill>
                  <a:schemeClr val="bg1"/>
                </a:solidFill>
              </a:rPr>
              <a:t>)</a:t>
            </a:r>
            <a:endParaRPr kumimoji="1" lang="ja-JP" altLang="en-US" sz="1600" dirty="0">
              <a:solidFill>
                <a:schemeClr val="bg1"/>
              </a:solidFill>
            </a:endParaRPr>
          </a:p>
        </p:txBody>
      </p:sp>
      <p:pic>
        <p:nvPicPr>
          <p:cNvPr id="78" name="図 7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55482" y="-65491"/>
            <a:ext cx="5233798" cy="3042396"/>
          </a:xfrm>
          <a:prstGeom prst="rect">
            <a:avLst/>
          </a:prstGeom>
        </p:spPr>
      </p:pic>
      <p:cxnSp>
        <p:nvCxnSpPr>
          <p:cNvPr id="80" name="直線矢印コネクタ 79"/>
          <p:cNvCxnSpPr/>
          <p:nvPr/>
        </p:nvCxnSpPr>
        <p:spPr>
          <a:xfrm flipV="1">
            <a:off x="6473222" y="2252852"/>
            <a:ext cx="4998318" cy="373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H="1" flipV="1">
            <a:off x="8951745" y="140978"/>
            <a:ext cx="20636" cy="31476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8951745" y="2168739"/>
            <a:ext cx="306494" cy="369332"/>
          </a:xfrm>
          <a:prstGeom prst="rect">
            <a:avLst/>
          </a:prstGeom>
          <a:noFill/>
        </p:spPr>
        <p:txBody>
          <a:bodyPr wrap="none" rtlCol="0">
            <a:spAutoFit/>
          </a:bodyPr>
          <a:lstStyle/>
          <a:p>
            <a:r>
              <a:rPr kumimoji="1" lang="en-US" altLang="ja-JP" dirty="0">
                <a:solidFill>
                  <a:schemeClr val="bg1"/>
                </a:solidFill>
              </a:rPr>
              <a:t>o</a:t>
            </a:r>
            <a:endParaRPr kumimoji="1" lang="ja-JP" altLang="en-US" dirty="0">
              <a:solidFill>
                <a:schemeClr val="bg1"/>
              </a:solidFill>
            </a:endParaRPr>
          </a:p>
        </p:txBody>
      </p:sp>
      <p:sp>
        <p:nvSpPr>
          <p:cNvPr id="86" name="テキスト ボックス 85"/>
          <p:cNvSpPr txBox="1"/>
          <p:nvPr/>
        </p:nvSpPr>
        <p:spPr>
          <a:xfrm>
            <a:off x="8665887" y="913572"/>
            <a:ext cx="301686" cy="369332"/>
          </a:xfrm>
          <a:prstGeom prst="rect">
            <a:avLst/>
          </a:prstGeom>
          <a:noFill/>
        </p:spPr>
        <p:txBody>
          <a:bodyPr wrap="none" rtlCol="0">
            <a:spAutoFit/>
          </a:bodyPr>
          <a:lstStyle/>
          <a:p>
            <a:r>
              <a:rPr kumimoji="1" lang="en-US" altLang="ja-JP" dirty="0">
                <a:solidFill>
                  <a:schemeClr val="bg1"/>
                </a:solidFill>
              </a:rPr>
              <a:t>1</a:t>
            </a:r>
            <a:endParaRPr kumimoji="1" lang="ja-JP" altLang="en-US" dirty="0">
              <a:solidFill>
                <a:schemeClr val="bg1"/>
              </a:solidFill>
            </a:endParaRPr>
          </a:p>
        </p:txBody>
      </p:sp>
    </p:spTree>
    <p:extLst>
      <p:ext uri="{BB962C8B-B14F-4D97-AF65-F5344CB8AC3E}">
        <p14:creationId xmlns:p14="http://schemas.microsoft.com/office/powerpoint/2010/main" val="158241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A6A4B49-27C8-46B6-8B11-AD7E8F615E2C}"/>
                  </a:ext>
                </a:extLst>
              </p:cNvPr>
              <p:cNvSpPr>
                <a:spLocks noGrp="1"/>
              </p:cNvSpPr>
              <p:nvPr>
                <p:ph idx="1"/>
              </p:nvPr>
            </p:nvSpPr>
            <p:spPr>
              <a:xfrm>
                <a:off x="838200" y="1107462"/>
                <a:ext cx="7054970" cy="5069501"/>
              </a:xfrm>
            </p:spPr>
            <p:txBody>
              <a:bodyPr rtlCol="0">
                <a:normAutofit/>
              </a:bodyPr>
              <a:lstStyle/>
              <a:p>
                <a:pPr rtl="0"/>
                <a:r>
                  <a:rPr lang="ja-JP" altLang="en-US" noProof="1"/>
                  <a:t>シグモイド関数</a:t>
                </a:r>
                <a:r>
                  <a:rPr lang="ja-JP" altLang="en-US" noProof="1">
                    <a:latin typeface="Meiryo UI" panose="020B0604030504040204" pitchFamily="50" charset="-128"/>
                    <a:ea typeface="Meiryo UI" panose="020B0604030504040204" pitchFamily="50" charset="-128"/>
                  </a:rPr>
                  <a:t>　</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入力は実数・出力は必ず０～１の値</a:t>
                </a:r>
                <a:endParaRPr lang="en-US" altLang="ja-JP" noProof="1"/>
              </a:p>
              <a:p>
                <a:pPr marL="0" indent="0" rtl="0">
                  <a:buNone/>
                </a:pPr>
                <a:r>
                  <a:rPr lang="ja-JP" altLang="en-US" noProof="1"/>
                  <a:t>  ○　</a:t>
                </a:r>
                <a:r>
                  <a:rPr lang="en-US" altLang="ja-JP" noProof="1"/>
                  <a:t>(</a:t>
                </a:r>
                <a:r>
                  <a:rPr lang="ja-JP" altLang="en-US" noProof="1"/>
                  <a:t>クラスに分類される）確率を表現　○単調増加関数</a:t>
                </a:r>
                <a:endParaRPr lang="en-US" altLang="ja-JP" noProof="1"/>
              </a:p>
              <a:p>
                <a:pPr rtl="0"/>
                <a:r>
                  <a:rPr lang="ja-JP" altLang="en-US" noProof="1"/>
                  <a:t>シグモイド関数の性質</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シグモイド関数の微分は、シグモイド関数自身で表現可能</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latin typeface="Meiryo UI" panose="020B0604030504040204" pitchFamily="50" charset="-128"/>
                    <a:ea typeface="Meiryo UI" panose="020B0604030504040204" pitchFamily="50" charset="-128"/>
                  </a:rPr>
                  <a:t>　○　尤度関数の微分を行う際にこの事実を利用すると計算が容易</a:t>
                </a:r>
                <a:endParaRPr lang="en-US" altLang="ja-JP" noProof="1">
                  <a:latin typeface="Meiryo UI" panose="020B0604030504040204" pitchFamily="50" charset="-128"/>
                  <a:ea typeface="Meiryo UI" panose="020B0604030504040204" pitchFamily="50" charset="-128"/>
                </a:endParaRPr>
              </a:p>
              <a:p>
                <a:pPr marL="0" indent="0">
                  <a:buNone/>
                </a:pPr>
                <a:r>
                  <a:rPr lang="ja-JP" altLang="en-US" noProof="1"/>
                  <a:t>▼　シグモイド関数の出力を</a:t>
                </a:r>
                <a:r>
                  <a:rPr lang="en-US" altLang="ja-JP" noProof="1"/>
                  <a:t>Y=1</a:t>
                </a:r>
                <a:r>
                  <a:rPr lang="ja-JP" altLang="en-US" noProof="1"/>
                  <a:t>になる確率に対応させる</a:t>
                </a:r>
                <a:endParaRPr lang="en-US" altLang="ja-JP" noProof="1"/>
              </a:p>
              <a:p>
                <a:pPr marL="0" indent="0">
                  <a:buNone/>
                </a:pPr>
                <a:r>
                  <a:rPr lang="ja-JP" altLang="en-US" noProof="1"/>
                  <a:t>　</a:t>
                </a:r>
                <a14:m>
                  <m:oMath xmlns:m="http://schemas.openxmlformats.org/officeDocument/2006/math">
                    <m:r>
                      <a:rPr lang="ja-JP" altLang="en-US" i="1" noProof="1">
                        <a:latin typeface="Cambria Math" panose="02040503050406030204" pitchFamily="18" charset="0"/>
                      </a:rPr>
                      <m:t>　</m:t>
                    </m:r>
                    <m:r>
                      <a:rPr lang="ja-JP" altLang="en-US" i="1" noProof="1" smtClean="0">
                        <a:latin typeface="Cambria Math" panose="02040503050406030204" pitchFamily="18" charset="0"/>
                      </a:rPr>
                      <m:t>　</m:t>
                    </m:r>
                    <m:r>
                      <m:rPr>
                        <m:sty m:val="p"/>
                      </m:rPr>
                      <a:rPr lang="en-US" altLang="ja-JP" i="1" noProof="1">
                        <a:latin typeface="Cambria Math" panose="02040503050406030204" pitchFamily="18" charset="0"/>
                      </a:rPr>
                      <m:t>P</m:t>
                    </m:r>
                    <m:r>
                      <a:rPr lang="ja-JP" altLang="en-US" noProof="1">
                        <a:latin typeface="Cambria Math" panose="02040503050406030204" pitchFamily="18" charset="0"/>
                      </a:rPr>
                      <m:t>（</m:t>
                    </m:r>
                    <m:r>
                      <m:rPr>
                        <m:sty m:val="p"/>
                      </m:rPr>
                      <a:rPr lang="en-US" altLang="ja-JP" noProof="1">
                        <a:latin typeface="Cambria Math" panose="02040503050406030204" pitchFamily="18" charset="0"/>
                      </a:rPr>
                      <m:t>Y</m:t>
                    </m:r>
                    <m:r>
                      <a:rPr lang="en-US" altLang="ja-JP" noProof="1">
                        <a:latin typeface="Cambria Math" panose="02040503050406030204" pitchFamily="18" charset="0"/>
                      </a:rPr>
                      <m:t>=</m:t>
                    </m:r>
                    <m:r>
                      <a:rPr lang="en-US" altLang="ja-JP" i="1" noProof="1" smtClean="0">
                        <a:latin typeface="Cambria Math" panose="02040503050406030204" pitchFamily="18" charset="0"/>
                      </a:rPr>
                      <m:t>1|</m:t>
                    </m:r>
                    <m:r>
                      <a:rPr lang="en-US" altLang="ja-JP" b="0" i="1" noProof="1" smtClean="0">
                        <a:latin typeface="Cambria Math" panose="02040503050406030204" pitchFamily="18" charset="0"/>
                      </a:rPr>
                      <m:t>𝑥</m:t>
                    </m:r>
                    <m:r>
                      <a:rPr lang="en-US" altLang="ja-JP" b="0" i="1" noProof="1" smtClean="0">
                        <a:latin typeface="Cambria Math" panose="02040503050406030204" pitchFamily="18" charset="0"/>
                      </a:rPr>
                      <m:t>)</m:t>
                    </m:r>
                  </m:oMath>
                </a14:m>
                <a:r>
                  <a:rPr lang="en-US" altLang="ja-JP" noProof="1"/>
                  <a:t>=</a:t>
                </a:r>
                <a14:m>
                  <m:oMath xmlns:m="http://schemas.openxmlformats.org/officeDocument/2006/math">
                    <m:r>
                      <a:rPr lang="ja-JP" altLang="en-US" i="1" noProof="1" smtClean="0">
                        <a:latin typeface="Cambria Math" panose="02040503050406030204" pitchFamily="18" charset="0"/>
                      </a:rPr>
                      <m:t>𝜎</m:t>
                    </m:r>
                    <m:r>
                      <a:rPr lang="en-US" altLang="ja-JP" b="0" i="1" noProof="1" smtClean="0">
                        <a:latin typeface="Cambria Math" panose="02040503050406030204" pitchFamily="18" charset="0"/>
                      </a:rPr>
                      <m:t>(</m:t>
                    </m:r>
                    <m:sSub>
                      <m:sSubPr>
                        <m:ctrlPr>
                          <a:rPr lang="en-US" altLang="ja-JP" b="0" i="1" noProof="1" smtClean="0">
                            <a:latin typeface="Cambria Math" panose="02040503050406030204" pitchFamily="18" charset="0"/>
                          </a:rPr>
                        </m:ctrlPr>
                      </m:sSubPr>
                      <m:e>
                        <m:r>
                          <a:rPr lang="en-US" altLang="ja-JP" b="0" i="1" noProof="1" smtClean="0">
                            <a:latin typeface="Cambria Math" panose="02040503050406030204" pitchFamily="18" charset="0"/>
                          </a:rPr>
                          <m:t>𝑤</m:t>
                        </m:r>
                      </m:e>
                      <m:sub>
                        <m:r>
                          <a:rPr lang="en-US" altLang="ja-JP" b="0" i="1" noProof="1" smtClean="0">
                            <a:latin typeface="Cambria Math" panose="02040503050406030204" pitchFamily="18" charset="0"/>
                          </a:rPr>
                          <m:t>0</m:t>
                        </m:r>
                      </m:sub>
                    </m:sSub>
                    <m:r>
                      <a:rPr lang="en-US" altLang="ja-JP" b="0" i="1" noProof="1" smtClean="0">
                        <a:latin typeface="Cambria Math" panose="02040503050406030204" pitchFamily="18" charset="0"/>
                      </a:rPr>
                      <m:t>+</m:t>
                    </m:r>
                    <m:sSub>
                      <m:sSubPr>
                        <m:ctrlPr>
                          <a:rPr lang="en-US" altLang="ja-JP" b="0" i="1" noProof="1" smtClean="0">
                            <a:latin typeface="Cambria Math" panose="02040503050406030204" pitchFamily="18" charset="0"/>
                          </a:rPr>
                        </m:ctrlPr>
                      </m:sSubPr>
                      <m:e>
                        <m:r>
                          <a:rPr lang="en-US" altLang="ja-JP" b="0" i="1" noProof="1" smtClean="0">
                            <a:latin typeface="Cambria Math" panose="02040503050406030204" pitchFamily="18" charset="0"/>
                          </a:rPr>
                          <m:t>𝑤</m:t>
                        </m:r>
                      </m:e>
                      <m:sub>
                        <m:r>
                          <a:rPr lang="en-US" altLang="ja-JP" b="0" i="1" noProof="1" smtClean="0">
                            <a:latin typeface="Cambria Math" panose="02040503050406030204" pitchFamily="18" charset="0"/>
                          </a:rPr>
                          <m:t>1</m:t>
                        </m:r>
                      </m:sub>
                    </m:sSub>
                    <m:sSub>
                      <m:sSubPr>
                        <m:ctrlPr>
                          <a:rPr lang="en-US" altLang="ja-JP" b="0" i="1" noProof="1" smtClean="0">
                            <a:latin typeface="Cambria Math" panose="02040503050406030204" pitchFamily="18" charset="0"/>
                          </a:rPr>
                        </m:ctrlPr>
                      </m:sSubPr>
                      <m:e>
                        <m:r>
                          <a:rPr lang="en-US" altLang="ja-JP" b="0" i="1" noProof="1" smtClean="0">
                            <a:latin typeface="Cambria Math" panose="02040503050406030204" pitchFamily="18" charset="0"/>
                          </a:rPr>
                          <m:t>𝑥</m:t>
                        </m:r>
                      </m:e>
                      <m:sub>
                        <m:r>
                          <a:rPr lang="en-US" altLang="ja-JP" b="0" i="1" noProof="1" smtClean="0">
                            <a:latin typeface="Cambria Math" panose="02040503050406030204" pitchFamily="18" charset="0"/>
                          </a:rPr>
                          <m:t>1</m:t>
                        </m:r>
                      </m:sub>
                    </m:sSub>
                  </m:oMath>
                </a14:m>
                <a:r>
                  <a:rPr lang="en-US" altLang="ja-JP" noProof="1"/>
                  <a:t>)</a:t>
                </a:r>
              </a:p>
            </p:txBody>
          </p:sp>
        </mc:Choice>
        <mc:Fallback xmlns="">
          <p:sp>
            <p:nvSpPr>
              <p:cNvPr id="3" name="コンテンツ プレースホルダー 2">
                <a:extLst>
                  <a:ext uri="{FF2B5EF4-FFF2-40B4-BE49-F238E27FC236}">
                    <a16:creationId xmlns:a16="http://schemas.microsoft.com/office/drawing/2014/main" id="{FA6A4B49-27C8-46B6-8B11-AD7E8F615E2C}"/>
                  </a:ext>
                </a:extLst>
              </p:cNvPr>
              <p:cNvSpPr>
                <a:spLocks noGrp="1" noRot="1" noChangeAspect="1" noMove="1" noResize="1" noEditPoints="1" noAdjustHandles="1" noChangeArrowheads="1" noChangeShapeType="1" noTextEdit="1"/>
              </p:cNvSpPr>
              <p:nvPr>
                <p:ph idx="1"/>
              </p:nvPr>
            </p:nvSpPr>
            <p:spPr>
              <a:xfrm>
                <a:off x="838200" y="1107462"/>
                <a:ext cx="7054970" cy="5069501"/>
              </a:xfrm>
              <a:blipFill>
                <a:blip r:embed="rId3"/>
                <a:stretch>
                  <a:fillRect l="-951" t="-1324"/>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ページ </a:t>
            </a:r>
            <a:fld id="{4A9B5881-4007-4345-955A-79C2656F0C49}" type="slidenum">
              <a:rPr kumimoji="0" lang="en-US" altLang="ja-JP" sz="1200" b="0" i="0" u="none" strike="noStrike" kern="1200" cap="none" spc="0" normalizeH="0" baseline="0" noProof="0" smtClean="0">
                <a:ln>
                  <a:noFill/>
                </a:ln>
                <a:solidFill>
                  <a:srgbClr val="FFFFFF"/>
                </a:solidFill>
                <a:effectLst/>
                <a:uLnTx/>
                <a:uFillTx/>
                <a:latin typeface="Meiryo UI" panose="020B0604030504040204" pitchFamily="50" charset="-128"/>
                <a:ea typeface="Meiryo UI" panose="020B060403050404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 name="長方形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2"/>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アウトライン</a:t>
            </a:r>
          </a:p>
        </p:txBody>
      </p:sp>
      <p:sp>
        <p:nvSpPr>
          <p:cNvPr id="10" name="長方形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ロジスティック回帰モデル①</a:t>
            </a:r>
          </a:p>
        </p:txBody>
      </p:sp>
      <p:sp>
        <p:nvSpPr>
          <p:cNvPr id="11" name="長方形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315004"/>
            <a:ext cx="2552123" cy="406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ロジスティック回帰モデル②</a:t>
            </a:r>
          </a:p>
        </p:txBody>
      </p:sp>
      <p:sp>
        <p:nvSpPr>
          <p:cNvPr id="12" name="長方形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ロジスティック回帰モデル③</a:t>
            </a:r>
          </a:p>
        </p:txBody>
      </p:sp>
      <p:sp>
        <p:nvSpPr>
          <p:cNvPr id="14" name="二等辺三角形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7470933" y="622343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3" name="タイトル 1">
            <a:extLst>
              <a:ext uri="{FF2B5EF4-FFF2-40B4-BE49-F238E27FC236}">
                <a16:creationId xmlns:a16="http://schemas.microsoft.com/office/drawing/2014/main" id="{E199600F-A17E-4354-A7AB-0CC2A43A9354}"/>
              </a:ext>
            </a:extLst>
          </p:cNvPr>
          <p:cNvSpPr txBox="1">
            <a:spLocks/>
          </p:cNvSpPr>
          <p:nvPr/>
        </p:nvSpPr>
        <p:spPr>
          <a:xfrm>
            <a:off x="720691" y="173534"/>
            <a:ext cx="5808435" cy="833663"/>
          </a:xfrm>
          <a:prstGeom prst="rect">
            <a:avLst/>
          </a:prstGeom>
          <a:solidFill>
            <a:schemeClr val="accent2">
              <a:lumMod val="50000"/>
            </a:schemeClr>
          </a:solidFill>
        </p:spPr>
        <p:txBody>
          <a:bodyPr vert="horz" lIns="91440" tIns="108000" rIns="91440" bIns="108000" rtlCol="0" anchor="ctr">
            <a:spAutoFit/>
          </a:bodyPr>
          <a:lstStyle>
            <a:lvl1pPr algn="l" defTabSz="914400" rtl="0" eaLnBrk="1" latinLnBrk="0" hangingPunct="1">
              <a:lnSpc>
                <a:spcPct val="100000"/>
              </a:lnSpc>
              <a:spcBef>
                <a:spcPct val="0"/>
              </a:spcBef>
              <a:buNone/>
              <a:defRPr kumimoji="1" sz="4000" kern="1200">
                <a:solidFill>
                  <a:schemeClr val="bg1"/>
                </a:solidFill>
                <a:latin typeface="Meiryo UI" panose="020B0604030504040204" pitchFamily="50" charset="-128"/>
                <a:ea typeface="Meiryo UI" panose="020B0604030504040204" pitchFamily="50" charset="-128"/>
                <a:cs typeface="+mj-cs"/>
              </a:defRPr>
            </a:lvl1pPr>
          </a:lstStyle>
          <a:p>
            <a:r>
              <a:rPr lang="ja-JP" altLang="en-US" dirty="0"/>
              <a:t>ロジスティック回帰モデル②</a:t>
            </a:r>
          </a:p>
        </p:txBody>
      </p:sp>
      <mc:AlternateContent xmlns:mc="http://schemas.openxmlformats.org/markup-compatibility/2006" xmlns:a14="http://schemas.microsoft.com/office/drawing/2010/main">
        <mc:Choice Requires="a14">
          <p:sp>
            <p:nvSpPr>
              <p:cNvPr id="7" name="テキスト ボックス 6"/>
              <p:cNvSpPr txBox="1"/>
              <p:nvPr/>
            </p:nvSpPr>
            <p:spPr>
              <a:xfrm>
                <a:off x="5411755" y="1107462"/>
                <a:ext cx="3098040" cy="683264"/>
              </a:xfrm>
              <a:prstGeom prst="rect">
                <a:avLst/>
              </a:prstGeom>
              <a:noFill/>
              <a:ln>
                <a:solidFill>
                  <a:schemeClr val="accent6">
                    <a:lumMod val="40000"/>
                    <a:lumOff val="6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bg1"/>
                          </a:solidFill>
                          <a:latin typeface="Cambria Math" panose="02040503050406030204" pitchFamily="18" charset="0"/>
                        </a:rPr>
                        <m:t>𝜎</m:t>
                      </m:r>
                      <m:d>
                        <m:dPr>
                          <m:ctrlPr>
                            <a:rPr kumimoji="1" lang="en-US" altLang="ja-JP" b="0" i="1" smtClean="0">
                              <a:solidFill>
                                <a:schemeClr val="bg1"/>
                              </a:solidFill>
                              <a:latin typeface="Cambria Math" panose="02040503050406030204" pitchFamily="18" charset="0"/>
                            </a:rPr>
                          </m:ctrlPr>
                        </m:dPr>
                        <m:e>
                          <m:r>
                            <a:rPr kumimoji="1" lang="en-US" altLang="ja-JP" b="0" i="1" smtClean="0">
                              <a:solidFill>
                                <a:schemeClr val="bg1"/>
                              </a:solidFill>
                              <a:latin typeface="Cambria Math" panose="02040503050406030204" pitchFamily="18" charset="0"/>
                            </a:rPr>
                            <m:t>𝑥</m:t>
                          </m:r>
                        </m:e>
                      </m:d>
                      <m:r>
                        <a:rPr kumimoji="1" lang="en-US" altLang="ja-JP" b="0" i="1" smtClean="0">
                          <a:solidFill>
                            <a:schemeClr val="bg1"/>
                          </a:solidFill>
                          <a:latin typeface="Cambria Math" panose="02040503050406030204" pitchFamily="18" charset="0"/>
                        </a:rPr>
                        <m:t>=</m:t>
                      </m:r>
                      <m:f>
                        <m:fPr>
                          <m:ctrlPr>
                            <a:rPr kumimoji="1" lang="en-US" altLang="ja-JP" b="0" i="1" smtClean="0">
                              <a:solidFill>
                                <a:schemeClr val="bg1"/>
                              </a:solidFill>
                              <a:latin typeface="Cambria Math" panose="02040503050406030204" pitchFamily="18" charset="0"/>
                            </a:rPr>
                          </m:ctrlPr>
                        </m:fPr>
                        <m:num>
                          <m:r>
                            <a:rPr kumimoji="1" lang="en-US" altLang="ja-JP" b="0" i="1" smtClean="0">
                              <a:solidFill>
                                <a:schemeClr val="bg1"/>
                              </a:solidFill>
                              <a:latin typeface="Cambria Math" panose="02040503050406030204" pitchFamily="18" charset="0"/>
                            </a:rPr>
                            <m:t>1</m:t>
                          </m:r>
                        </m:num>
                        <m:den>
                          <m:r>
                            <a:rPr kumimoji="1" lang="en-US" altLang="ja-JP" b="0" i="1" smtClean="0">
                              <a:solidFill>
                                <a:schemeClr val="bg1"/>
                              </a:solidFill>
                              <a:latin typeface="Cambria Math" panose="02040503050406030204" pitchFamily="18" charset="0"/>
                            </a:rPr>
                            <m:t>1+</m:t>
                          </m:r>
                          <m:r>
                            <m:rPr>
                              <m:sty m:val="p"/>
                            </m:rPr>
                            <a:rPr kumimoji="1" lang="en-US" altLang="ja-JP" b="0" i="0" smtClean="0">
                              <a:solidFill>
                                <a:schemeClr val="bg1"/>
                              </a:solidFill>
                              <a:latin typeface="Cambria Math" panose="02040503050406030204" pitchFamily="18" charset="0"/>
                            </a:rPr>
                            <m:t>exp</m:t>
                          </m:r>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𝑎𝑥</m:t>
                          </m:r>
                          <m:r>
                            <a:rPr kumimoji="1" lang="en-US" altLang="ja-JP" b="0" i="1" smtClean="0">
                              <a:solidFill>
                                <a:schemeClr val="bg1"/>
                              </a:solidFill>
                              <a:latin typeface="Cambria Math" panose="02040503050406030204" pitchFamily="18" charset="0"/>
                            </a:rPr>
                            <m:t>)</m:t>
                          </m:r>
                        </m:den>
                      </m:f>
                    </m:oMath>
                  </m:oMathPara>
                </a14:m>
                <a:endParaRPr kumimoji="1" lang="ja-JP" altLang="en-US" dirty="0">
                  <a:solidFill>
                    <a:schemeClr val="bg1"/>
                  </a:solidFill>
                </a:endParaRP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411755" y="1107462"/>
                <a:ext cx="3098040" cy="683264"/>
              </a:xfrm>
              <a:prstGeom prst="rect">
                <a:avLst/>
              </a:prstGeom>
              <a:blipFill>
                <a:blip r:embed="rId4"/>
                <a:stretch>
                  <a:fillRect/>
                </a:stretch>
              </a:blipFill>
              <a:ln>
                <a:solidFill>
                  <a:schemeClr val="accent6">
                    <a:lumMod val="40000"/>
                    <a:lumOff val="6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613780" y="2435290"/>
                <a:ext cx="2687216" cy="544893"/>
              </a:xfrm>
              <a:prstGeom prst="rect">
                <a:avLst/>
              </a:prstGeom>
              <a:noFill/>
              <a:ln>
                <a:solidFill>
                  <a:schemeClr val="accent6">
                    <a:lumMod val="40000"/>
                    <a:lumOff val="60000"/>
                  </a:schemeClr>
                </a:solidFill>
              </a:ln>
            </p:spPr>
            <p:txBody>
              <a:bodyPr wrap="square" rtlCol="0">
                <a:spAutoFit/>
              </a:bodyPr>
              <a:lstStyle/>
              <a:p>
                <a14:m>
                  <m:oMath xmlns:m="http://schemas.openxmlformats.org/officeDocument/2006/math">
                    <m:f>
                      <m:fPr>
                        <m:ctrlPr>
                          <a:rPr kumimoji="1" lang="en-US" altLang="ja-JP" sz="2000" i="1" smtClean="0">
                            <a:solidFill>
                              <a:schemeClr val="bg1"/>
                            </a:solidFill>
                            <a:latin typeface="Cambria Math" panose="02040503050406030204" pitchFamily="18" charset="0"/>
                          </a:rPr>
                        </m:ctrlPr>
                      </m:fPr>
                      <m:num>
                        <m:r>
                          <a:rPr kumimoji="1" lang="ja-JP" altLang="en-US" sz="2000" i="1" smtClean="0">
                            <a:solidFill>
                              <a:schemeClr val="bg1"/>
                            </a:solidFill>
                            <a:latin typeface="Cambria Math" panose="02040503050406030204" pitchFamily="18" charset="0"/>
                          </a:rPr>
                          <m:t>𝜕𝜎</m:t>
                        </m:r>
                        <m:r>
                          <a:rPr kumimoji="1" lang="en-US" altLang="ja-JP" sz="2000" b="0" i="1" smtClean="0">
                            <a:solidFill>
                              <a:schemeClr val="bg1"/>
                            </a:solidFill>
                            <a:latin typeface="Cambria Math" panose="02040503050406030204" pitchFamily="18" charset="0"/>
                          </a:rPr>
                          <m:t>(</m:t>
                        </m:r>
                        <m:r>
                          <a:rPr kumimoji="1" lang="en-US" altLang="ja-JP" sz="2000" b="0" i="1" smtClean="0">
                            <a:solidFill>
                              <a:schemeClr val="bg1"/>
                            </a:solidFill>
                            <a:latin typeface="Cambria Math" panose="02040503050406030204" pitchFamily="18" charset="0"/>
                          </a:rPr>
                          <m:t>𝑥</m:t>
                        </m:r>
                        <m:r>
                          <a:rPr kumimoji="1" lang="en-US" altLang="ja-JP" sz="2000" b="0" i="1" smtClean="0">
                            <a:solidFill>
                              <a:schemeClr val="bg1"/>
                            </a:solidFill>
                            <a:latin typeface="Cambria Math" panose="02040503050406030204" pitchFamily="18" charset="0"/>
                          </a:rPr>
                          <m:t>)</m:t>
                        </m:r>
                      </m:num>
                      <m:den>
                        <m:r>
                          <a:rPr kumimoji="1" lang="ja-JP" altLang="en-US" sz="2000" i="1" smtClean="0">
                            <a:solidFill>
                              <a:schemeClr val="bg1"/>
                            </a:solidFill>
                            <a:latin typeface="Cambria Math" panose="02040503050406030204" pitchFamily="18" charset="0"/>
                          </a:rPr>
                          <m:t>𝜕</m:t>
                        </m:r>
                        <m:r>
                          <a:rPr kumimoji="1" lang="en-US" altLang="ja-JP" sz="2000" b="0" i="1" smtClean="0">
                            <a:solidFill>
                              <a:schemeClr val="bg1"/>
                            </a:solidFill>
                            <a:latin typeface="Cambria Math" panose="02040503050406030204" pitchFamily="18" charset="0"/>
                          </a:rPr>
                          <m:t>𝑥</m:t>
                        </m:r>
                      </m:den>
                    </m:f>
                  </m:oMath>
                </a14:m>
                <a:r>
                  <a:rPr kumimoji="1" lang="en-US" altLang="ja-JP" sz="2000" dirty="0">
                    <a:solidFill>
                      <a:schemeClr val="bg1"/>
                    </a:solidFill>
                  </a:rPr>
                  <a:t>=</a:t>
                </a:r>
                <a14:m>
                  <m:oMath xmlns:m="http://schemas.openxmlformats.org/officeDocument/2006/math">
                    <m:r>
                      <a:rPr kumimoji="1" lang="en-US" altLang="ja-JP" sz="2000" b="0" i="1" dirty="0" smtClean="0">
                        <a:solidFill>
                          <a:schemeClr val="bg1"/>
                        </a:solidFill>
                        <a:latin typeface="Cambria Math" panose="02040503050406030204" pitchFamily="18" charset="0"/>
                      </a:rPr>
                      <m:t>𝑎</m:t>
                    </m:r>
                    <m:r>
                      <a:rPr kumimoji="1" lang="ja-JP" altLang="en-US" sz="2000" b="0" i="1" dirty="0" smtClean="0">
                        <a:solidFill>
                          <a:schemeClr val="bg1"/>
                        </a:solidFill>
                        <a:latin typeface="Cambria Math" panose="02040503050406030204" pitchFamily="18" charset="0"/>
                      </a:rPr>
                      <m:t>𝜎</m:t>
                    </m:r>
                    <m:r>
                      <a:rPr kumimoji="1" lang="en-US" altLang="ja-JP" sz="2000" b="0" i="1" dirty="0" smtClean="0">
                        <a:solidFill>
                          <a:schemeClr val="bg1"/>
                        </a:solidFill>
                        <a:latin typeface="Cambria Math" panose="02040503050406030204" pitchFamily="18" charset="0"/>
                      </a:rPr>
                      <m:t>(</m:t>
                    </m:r>
                    <m:r>
                      <a:rPr kumimoji="1" lang="en-US" altLang="ja-JP" sz="2000" b="0" i="1" dirty="0" smtClean="0">
                        <a:solidFill>
                          <a:schemeClr val="bg1"/>
                        </a:solidFill>
                        <a:latin typeface="Cambria Math" panose="02040503050406030204" pitchFamily="18" charset="0"/>
                      </a:rPr>
                      <m:t>𝑥</m:t>
                    </m:r>
                    <m:r>
                      <a:rPr kumimoji="1" lang="en-US" altLang="ja-JP" sz="2000" b="0" i="1" dirty="0" smtClean="0">
                        <a:solidFill>
                          <a:schemeClr val="bg1"/>
                        </a:solidFill>
                        <a:latin typeface="Cambria Math" panose="02040503050406030204" pitchFamily="18" charset="0"/>
                      </a:rPr>
                      <m:t>)(1−</m:t>
                    </m:r>
                    <m:r>
                      <a:rPr kumimoji="1" lang="ja-JP" altLang="en-US" sz="2000" b="0" i="1" dirty="0" smtClean="0">
                        <a:solidFill>
                          <a:schemeClr val="bg1"/>
                        </a:solidFill>
                        <a:latin typeface="Cambria Math" panose="02040503050406030204" pitchFamily="18" charset="0"/>
                      </a:rPr>
                      <m:t>𝜎</m:t>
                    </m:r>
                    <m:d>
                      <m:dPr>
                        <m:ctrlPr>
                          <a:rPr kumimoji="1" lang="en-US" altLang="ja-JP" sz="2000" b="0" i="1" dirty="0" smtClean="0">
                            <a:solidFill>
                              <a:schemeClr val="bg1"/>
                            </a:solidFill>
                            <a:latin typeface="Cambria Math" panose="02040503050406030204" pitchFamily="18" charset="0"/>
                          </a:rPr>
                        </m:ctrlPr>
                      </m:dPr>
                      <m:e>
                        <m:r>
                          <a:rPr kumimoji="1" lang="en-US" altLang="ja-JP" sz="2000" b="0" i="1" dirty="0" smtClean="0">
                            <a:solidFill>
                              <a:schemeClr val="bg1"/>
                            </a:solidFill>
                            <a:latin typeface="Cambria Math" panose="02040503050406030204" pitchFamily="18" charset="0"/>
                          </a:rPr>
                          <m:t>𝑥</m:t>
                        </m:r>
                      </m:e>
                    </m:d>
                    <m:r>
                      <a:rPr kumimoji="1" lang="en-US" altLang="ja-JP" sz="2000" b="0" i="1" dirty="0" smtClean="0">
                        <a:solidFill>
                          <a:schemeClr val="bg1"/>
                        </a:solidFill>
                        <a:latin typeface="Cambria Math" panose="02040503050406030204" pitchFamily="18" charset="0"/>
                      </a:rPr>
                      <m:t>)</m:t>
                    </m:r>
                  </m:oMath>
                </a14:m>
                <a:endParaRPr kumimoji="1" lang="ja-JP" altLang="en-US" sz="2000" dirty="0">
                  <a:solidFill>
                    <a:schemeClr val="bg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613780" y="2435290"/>
                <a:ext cx="2687216" cy="544893"/>
              </a:xfrm>
              <a:prstGeom prst="rect">
                <a:avLst/>
              </a:prstGeom>
              <a:blipFill>
                <a:blip r:embed="rId5"/>
                <a:stretch>
                  <a:fillRect b="-5435"/>
                </a:stretch>
              </a:blipFill>
              <a:ln>
                <a:solidFill>
                  <a:schemeClr val="accent6">
                    <a:lumMod val="40000"/>
                    <a:lumOff val="60000"/>
                  </a:schemeClr>
                </a:solidFill>
              </a:ln>
            </p:spPr>
            <p:txBody>
              <a:bodyPr/>
              <a:lstStyle/>
              <a:p>
                <a:r>
                  <a:rPr lang="ja-JP" altLang="en-US">
                    <a:noFill/>
                  </a:rPr>
                  <a:t> </a:t>
                </a:r>
              </a:p>
            </p:txBody>
          </p:sp>
        </mc:Fallback>
      </mc:AlternateContent>
      <p:pic>
        <p:nvPicPr>
          <p:cNvPr id="26" name="図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8371" y="3377682"/>
            <a:ext cx="4033994" cy="2677885"/>
          </a:xfrm>
          <a:prstGeom prst="rect">
            <a:avLst/>
          </a:prstGeom>
        </p:spPr>
      </p:pic>
      <p:cxnSp>
        <p:nvCxnSpPr>
          <p:cNvPr id="27" name="直線コネクタ 26"/>
          <p:cNvCxnSpPr/>
          <p:nvPr/>
        </p:nvCxnSpPr>
        <p:spPr>
          <a:xfrm flipV="1">
            <a:off x="1374240" y="4338735"/>
            <a:ext cx="1415613" cy="10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3165072" y="4367967"/>
            <a:ext cx="42557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直線コネクタ 29"/>
          <p:cNvCxnSpPr/>
          <p:nvPr/>
        </p:nvCxnSpPr>
        <p:spPr>
          <a:xfrm flipV="1">
            <a:off x="3741803" y="4367967"/>
            <a:ext cx="340127" cy="4352"/>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直線コネクタ 40"/>
          <p:cNvCxnSpPr/>
          <p:nvPr/>
        </p:nvCxnSpPr>
        <p:spPr>
          <a:xfrm>
            <a:off x="4160411" y="4367967"/>
            <a:ext cx="410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082046" y="4349305"/>
            <a:ext cx="0" cy="32836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653143" y="4677666"/>
                <a:ext cx="1980029" cy="523220"/>
              </a:xfrm>
              <a:prstGeom prst="rect">
                <a:avLst/>
              </a:prstGeom>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1400" dirty="0">
                    <a:solidFill>
                      <a:schemeClr val="bg1"/>
                    </a:solidFill>
                  </a:rPr>
                  <a:t>データが与えられた時</a:t>
                </a:r>
                <a:endParaRPr kumimoji="1" lang="en-US" altLang="ja-JP" sz="1400" dirty="0">
                  <a:solidFill>
                    <a:schemeClr val="bg1"/>
                  </a:solidFill>
                </a:endParaRPr>
              </a:p>
              <a:p>
                <a:r>
                  <a:rPr kumimoji="1" lang="ja-JP" altLang="en-US" sz="1400" dirty="0">
                    <a:solidFill>
                      <a:schemeClr val="bg1"/>
                    </a:solidFill>
                  </a:rPr>
                  <a:t>に</a:t>
                </a:r>
                <a14:m>
                  <m:oMath xmlns:m="http://schemas.openxmlformats.org/officeDocument/2006/math">
                    <m:r>
                      <a:rPr kumimoji="1" lang="en-US" altLang="ja-JP" sz="1400" b="0" i="1" smtClean="0">
                        <a:solidFill>
                          <a:schemeClr val="bg1"/>
                        </a:solidFill>
                        <a:latin typeface="Cambria Math" panose="02040503050406030204" pitchFamily="18" charset="0"/>
                      </a:rPr>
                      <m:t>𝑌</m:t>
                    </m:r>
                    <m:r>
                      <a:rPr kumimoji="1" lang="en-US" altLang="ja-JP" sz="1400" b="0" i="1" smtClean="0">
                        <a:solidFill>
                          <a:schemeClr val="bg1"/>
                        </a:solidFill>
                        <a:latin typeface="Cambria Math" panose="02040503050406030204" pitchFamily="18" charset="0"/>
                      </a:rPr>
                      <m:t>=1</m:t>
                    </m:r>
                    <m:r>
                      <a:rPr kumimoji="1" lang="ja-JP" altLang="en-US" sz="1400" i="1">
                        <a:solidFill>
                          <a:schemeClr val="bg1"/>
                        </a:solidFill>
                        <a:latin typeface="Cambria Math" panose="02040503050406030204" pitchFamily="18" charset="0"/>
                      </a:rPr>
                      <m:t>に</m:t>
                    </m:r>
                  </m:oMath>
                </a14:m>
                <a:r>
                  <a:rPr kumimoji="1" lang="ja-JP" altLang="en-US" sz="1400" b="0" dirty="0">
                    <a:solidFill>
                      <a:schemeClr val="bg1"/>
                    </a:solidFill>
                  </a:rPr>
                  <a:t>なる確率</a:t>
                </a:r>
                <a:endParaRPr kumimoji="1" lang="en-US" altLang="ja-JP" sz="1400" b="0" dirty="0">
                  <a:solidFill>
                    <a:schemeClr val="bg1"/>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653143" y="4677666"/>
                <a:ext cx="1980029" cy="523220"/>
              </a:xfrm>
              <a:prstGeom prst="rect">
                <a:avLst/>
              </a:prstGeom>
              <a:blipFill>
                <a:blip r:embed="rId7"/>
                <a:stretch>
                  <a:fillRect l="-612" t="-2273" b="-7955"/>
                </a:stretch>
              </a:blipFill>
              <a:ln/>
            </p:spPr>
            <p:txBody>
              <a:bodyPr/>
              <a:lstStyle/>
              <a:p>
                <a:r>
                  <a:rPr lang="ja-JP" altLang="en-US">
                    <a:noFill/>
                  </a:rPr>
                  <a:t> </a:t>
                </a:r>
              </a:p>
            </p:txBody>
          </p:sp>
        </mc:Fallback>
      </mc:AlternateContent>
      <p:cxnSp>
        <p:nvCxnSpPr>
          <p:cNvPr id="47" name="直線コネクタ 46"/>
          <p:cNvCxnSpPr/>
          <p:nvPr/>
        </p:nvCxnSpPr>
        <p:spPr>
          <a:xfrm flipH="1">
            <a:off x="3368351" y="4367967"/>
            <a:ext cx="9331" cy="605249"/>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直線コネクタ 50"/>
          <p:cNvCxnSpPr/>
          <p:nvPr/>
        </p:nvCxnSpPr>
        <p:spPr>
          <a:xfrm>
            <a:off x="3918857" y="4367967"/>
            <a:ext cx="9331" cy="605249"/>
          </a:xfrm>
          <a:prstGeom prst="line">
            <a:avLst/>
          </a:prstGeom>
        </p:spPr>
        <p:style>
          <a:lnRef idx="1">
            <a:schemeClr val="accent6"/>
          </a:lnRef>
          <a:fillRef idx="0">
            <a:schemeClr val="accent6"/>
          </a:fillRef>
          <a:effectRef idx="0">
            <a:schemeClr val="accent6"/>
          </a:effectRef>
          <a:fontRef idx="minor">
            <a:schemeClr val="tx1"/>
          </a:fontRef>
        </p:style>
      </p:cxnSp>
      <p:cxnSp>
        <p:nvCxnSpPr>
          <p:cNvPr id="55" name="直線コネクタ 54"/>
          <p:cNvCxnSpPr/>
          <p:nvPr/>
        </p:nvCxnSpPr>
        <p:spPr>
          <a:xfrm>
            <a:off x="4394718" y="4367967"/>
            <a:ext cx="9331" cy="309699"/>
          </a:xfrm>
          <a:prstGeom prst="line">
            <a:avLst/>
          </a:prstGeom>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4269527" y="4677666"/>
            <a:ext cx="750342" cy="261610"/>
          </a:xfrm>
          <a:prstGeom prst="rect">
            <a:avLst/>
          </a:prstGeom>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1050" b="0" dirty="0">
                <a:solidFill>
                  <a:schemeClr val="bg1"/>
                </a:solidFill>
              </a:rPr>
              <a:t>説明変数</a:t>
            </a:r>
            <a:endParaRPr kumimoji="1" lang="en-US" altLang="ja-JP" sz="1050" b="0" dirty="0">
              <a:solidFill>
                <a:schemeClr val="bg1"/>
              </a:solidFill>
            </a:endParaRPr>
          </a:p>
        </p:txBody>
      </p:sp>
      <p:sp>
        <p:nvSpPr>
          <p:cNvPr id="58" name="テキスト ボックス 57"/>
          <p:cNvSpPr txBox="1"/>
          <p:nvPr/>
        </p:nvSpPr>
        <p:spPr>
          <a:xfrm>
            <a:off x="3034013" y="4963885"/>
            <a:ext cx="484003" cy="253916"/>
          </a:xfrm>
          <a:prstGeom prst="rect">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1050" dirty="0">
                <a:solidFill>
                  <a:schemeClr val="bg1"/>
                </a:solidFill>
              </a:rPr>
              <a:t>切片</a:t>
            </a:r>
            <a:endParaRPr kumimoji="1" lang="en-US" altLang="ja-JP" sz="1050" b="0" dirty="0">
              <a:solidFill>
                <a:schemeClr val="bg1"/>
              </a:solidFill>
            </a:endParaRPr>
          </a:p>
        </p:txBody>
      </p:sp>
      <p:sp>
        <p:nvSpPr>
          <p:cNvPr id="59" name="テキスト ボックス 58"/>
          <p:cNvSpPr txBox="1"/>
          <p:nvPr/>
        </p:nvSpPr>
        <p:spPr>
          <a:xfrm>
            <a:off x="3697432" y="4963885"/>
            <a:ext cx="873526" cy="253916"/>
          </a:xfrm>
          <a:prstGeom prst="rect">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1050" dirty="0">
                <a:solidFill>
                  <a:schemeClr val="bg1"/>
                </a:solidFill>
              </a:rPr>
              <a:t>回帰係数</a:t>
            </a:r>
            <a:endParaRPr kumimoji="1" lang="en-US" altLang="ja-JP" sz="1050" b="0" dirty="0">
              <a:solidFill>
                <a:schemeClr val="bg1"/>
              </a:solidFill>
            </a:endParaRPr>
          </a:p>
        </p:txBody>
      </p:sp>
      <p:cxnSp>
        <p:nvCxnSpPr>
          <p:cNvPr id="61" name="直線コネクタ 60"/>
          <p:cNvCxnSpPr/>
          <p:nvPr/>
        </p:nvCxnSpPr>
        <p:spPr>
          <a:xfrm flipH="1">
            <a:off x="2596482" y="4255753"/>
            <a:ext cx="400841" cy="16701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2349947" y="5923048"/>
            <a:ext cx="1240696" cy="253916"/>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1050" dirty="0">
                <a:solidFill>
                  <a:schemeClr val="bg1"/>
                </a:solidFill>
              </a:rPr>
              <a:t>シグモイド関数</a:t>
            </a:r>
            <a:endParaRPr kumimoji="1" lang="en-US" altLang="ja-JP" sz="1050" b="0" dirty="0">
              <a:solidFill>
                <a:schemeClr val="bg1"/>
              </a:solidFill>
            </a:endParaRPr>
          </a:p>
        </p:txBody>
      </p:sp>
      <p:cxnSp>
        <p:nvCxnSpPr>
          <p:cNvPr id="66" name="直線コネクタ 65"/>
          <p:cNvCxnSpPr>
            <a:stCxn id="45" idx="2"/>
          </p:cNvCxnSpPr>
          <p:nvPr/>
        </p:nvCxnSpPr>
        <p:spPr>
          <a:xfrm flipH="1">
            <a:off x="838201" y="5200886"/>
            <a:ext cx="804957" cy="556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57" idx="2"/>
          </p:cNvCxnSpPr>
          <p:nvPr/>
        </p:nvCxnSpPr>
        <p:spPr>
          <a:xfrm flipH="1">
            <a:off x="838200" y="4939276"/>
            <a:ext cx="3806498" cy="817712"/>
          </a:xfrm>
          <a:prstGeom prst="line">
            <a:avLst/>
          </a:prstGeom>
        </p:spPr>
        <p:style>
          <a:lnRef idx="1">
            <a:schemeClr val="accent1"/>
          </a:lnRef>
          <a:fillRef idx="0">
            <a:schemeClr val="accent1"/>
          </a:fillRef>
          <a:effectRef idx="0">
            <a:schemeClr val="accent1"/>
          </a:effectRef>
          <a:fontRef idx="minor">
            <a:schemeClr val="tx1"/>
          </a:fontRef>
        </p:style>
      </p:cxnSp>
      <p:sp>
        <p:nvSpPr>
          <p:cNvPr id="72" name="テキスト ボックス 71"/>
          <p:cNvSpPr txBox="1"/>
          <p:nvPr/>
        </p:nvSpPr>
        <p:spPr>
          <a:xfrm>
            <a:off x="221575" y="5767843"/>
            <a:ext cx="1313180" cy="261610"/>
          </a:xfrm>
          <a:prstGeom prst="rect">
            <a:avLst/>
          </a:prstGeom>
          <a:noFill/>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1100" dirty="0">
                <a:solidFill>
                  <a:schemeClr val="bg1"/>
                </a:solidFill>
              </a:rPr>
              <a:t>既知：入力データ</a:t>
            </a:r>
          </a:p>
        </p:txBody>
      </p:sp>
      <p:cxnSp>
        <p:nvCxnSpPr>
          <p:cNvPr id="74" name="直線コネクタ 73"/>
          <p:cNvCxnSpPr>
            <a:stCxn id="59" idx="2"/>
            <a:endCxn id="77" idx="1"/>
          </p:cNvCxnSpPr>
          <p:nvPr/>
        </p:nvCxnSpPr>
        <p:spPr>
          <a:xfrm>
            <a:off x="4134195" y="5217801"/>
            <a:ext cx="1044626" cy="945845"/>
          </a:xfrm>
          <a:prstGeom prst="line">
            <a:avLst/>
          </a:prstGeom>
        </p:spPr>
        <p:style>
          <a:lnRef idx="1">
            <a:schemeClr val="accent6"/>
          </a:lnRef>
          <a:fillRef idx="0">
            <a:schemeClr val="accent6"/>
          </a:fillRef>
          <a:effectRef idx="0">
            <a:schemeClr val="accent6"/>
          </a:effectRef>
          <a:fontRef idx="minor">
            <a:schemeClr val="tx1"/>
          </a:fontRef>
        </p:style>
      </p:cxnSp>
      <p:cxnSp>
        <p:nvCxnSpPr>
          <p:cNvPr id="75" name="直線コネクタ 74"/>
          <p:cNvCxnSpPr>
            <a:endCxn id="77" idx="1"/>
          </p:cNvCxnSpPr>
          <p:nvPr/>
        </p:nvCxnSpPr>
        <p:spPr>
          <a:xfrm>
            <a:off x="3284603" y="5221689"/>
            <a:ext cx="1894218" cy="941957"/>
          </a:xfrm>
          <a:prstGeom prst="line">
            <a:avLst/>
          </a:prstGeom>
        </p:spPr>
        <p:style>
          <a:lnRef idx="1">
            <a:schemeClr val="accent6"/>
          </a:lnRef>
          <a:fillRef idx="0">
            <a:schemeClr val="accent6"/>
          </a:fillRef>
          <a:effectRef idx="0">
            <a:schemeClr val="accent6"/>
          </a:effectRef>
          <a:fontRef idx="minor">
            <a:schemeClr val="tx1"/>
          </a:fontRef>
        </p:style>
      </p:cxnSp>
      <p:sp>
        <p:nvSpPr>
          <p:cNvPr id="77" name="テキスト ボックス 76"/>
          <p:cNvSpPr txBox="1"/>
          <p:nvPr/>
        </p:nvSpPr>
        <p:spPr>
          <a:xfrm>
            <a:off x="5178821" y="6032841"/>
            <a:ext cx="1454244" cy="261610"/>
          </a:xfrm>
          <a:prstGeom prst="rect">
            <a:avLst/>
          </a:prstGeom>
          <a:noFill/>
        </p:spPr>
        <p:style>
          <a:lnRef idx="2">
            <a:schemeClr val="accent6"/>
          </a:lnRef>
          <a:fillRef idx="1">
            <a:schemeClr val="lt1"/>
          </a:fillRef>
          <a:effectRef idx="0">
            <a:schemeClr val="accent6"/>
          </a:effectRef>
          <a:fontRef idx="minor">
            <a:schemeClr val="dk1"/>
          </a:fontRef>
        </p:style>
        <p:txBody>
          <a:bodyPr wrap="none" rtlCol="0">
            <a:spAutoFit/>
          </a:bodyPr>
          <a:lstStyle/>
          <a:p>
            <a:r>
              <a:rPr kumimoji="1" lang="ja-JP" altLang="en-US" sz="1100" dirty="0">
                <a:solidFill>
                  <a:schemeClr val="bg1"/>
                </a:solidFill>
              </a:rPr>
              <a:t>未知：学習で決める</a:t>
            </a:r>
          </a:p>
        </p:txBody>
      </p:sp>
      <p:sp>
        <p:nvSpPr>
          <p:cNvPr id="80" name="テキスト ボックス 79"/>
          <p:cNvSpPr txBox="1"/>
          <p:nvPr/>
        </p:nvSpPr>
        <p:spPr>
          <a:xfrm>
            <a:off x="5204926" y="4224769"/>
            <a:ext cx="2688244" cy="92333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dirty="0">
                <a:solidFill>
                  <a:schemeClr val="bg1"/>
                </a:solidFill>
              </a:rPr>
              <a:t>データ</a:t>
            </a:r>
            <a:r>
              <a:rPr kumimoji="1" lang="en-US" altLang="ja-JP" dirty="0">
                <a:solidFill>
                  <a:schemeClr val="bg1"/>
                </a:solidFill>
              </a:rPr>
              <a:t>Y</a:t>
            </a:r>
            <a:r>
              <a:rPr kumimoji="1" lang="ja-JP" altLang="en-US" dirty="0">
                <a:solidFill>
                  <a:schemeClr val="bg1"/>
                </a:solidFill>
              </a:rPr>
              <a:t>は確率が</a:t>
            </a:r>
            <a:r>
              <a:rPr kumimoji="1" lang="en-US" altLang="ja-JP" dirty="0">
                <a:solidFill>
                  <a:schemeClr val="bg1"/>
                </a:solidFill>
              </a:rPr>
              <a:t>0.5</a:t>
            </a:r>
            <a:r>
              <a:rPr kumimoji="1" lang="ja-JP" altLang="en-US" dirty="0">
                <a:solidFill>
                  <a:schemeClr val="bg1"/>
                </a:solidFill>
              </a:rPr>
              <a:t>以上</a:t>
            </a:r>
            <a:endParaRPr kumimoji="1" lang="en-US" altLang="ja-JP" dirty="0">
              <a:solidFill>
                <a:schemeClr val="bg1"/>
              </a:solidFill>
            </a:endParaRPr>
          </a:p>
          <a:p>
            <a:r>
              <a:rPr kumimoji="1" lang="ja-JP" altLang="en-US" dirty="0">
                <a:solidFill>
                  <a:schemeClr val="bg1"/>
                </a:solidFill>
              </a:rPr>
              <a:t>なら</a:t>
            </a:r>
            <a:r>
              <a:rPr kumimoji="1" lang="en-US" altLang="ja-JP" dirty="0">
                <a:solidFill>
                  <a:schemeClr val="bg1"/>
                </a:solidFill>
              </a:rPr>
              <a:t>1(</a:t>
            </a:r>
            <a:r>
              <a:rPr kumimoji="1" lang="ja-JP" altLang="en-US" dirty="0">
                <a:solidFill>
                  <a:schemeClr val="bg1"/>
                </a:solidFill>
              </a:rPr>
              <a:t>犬である</a:t>
            </a:r>
            <a:r>
              <a:rPr kumimoji="1" lang="en-US" altLang="ja-JP" dirty="0">
                <a:solidFill>
                  <a:schemeClr val="bg1"/>
                </a:solidFill>
              </a:rPr>
              <a:t>)/</a:t>
            </a:r>
            <a:r>
              <a:rPr kumimoji="1" lang="ja-JP" altLang="en-US" dirty="0">
                <a:solidFill>
                  <a:schemeClr val="bg1"/>
                </a:solidFill>
              </a:rPr>
              <a:t>未満なら</a:t>
            </a:r>
            <a:r>
              <a:rPr kumimoji="1" lang="en-US" altLang="ja-JP" dirty="0">
                <a:solidFill>
                  <a:schemeClr val="bg1"/>
                </a:solidFill>
              </a:rPr>
              <a:t>0</a:t>
            </a:r>
            <a:r>
              <a:rPr kumimoji="1" lang="ja-JP" altLang="en-US" dirty="0">
                <a:solidFill>
                  <a:schemeClr val="bg1"/>
                </a:solidFill>
              </a:rPr>
              <a:t>（犬ではない</a:t>
            </a:r>
            <a:r>
              <a:rPr kumimoji="1" lang="en-US" altLang="ja-JP" dirty="0">
                <a:solidFill>
                  <a:schemeClr val="bg1"/>
                </a:solidFill>
              </a:rPr>
              <a:t>)</a:t>
            </a:r>
            <a:r>
              <a:rPr kumimoji="1" lang="ja-JP" altLang="en-US" dirty="0">
                <a:solidFill>
                  <a:schemeClr val="bg1"/>
                </a:solidFill>
              </a:rPr>
              <a:t>と予測</a:t>
            </a:r>
          </a:p>
        </p:txBody>
      </p:sp>
    </p:spTree>
    <p:extLst>
      <p:ext uri="{BB962C8B-B14F-4D97-AF65-F5344CB8AC3E}">
        <p14:creationId xmlns:p14="http://schemas.microsoft.com/office/powerpoint/2010/main" val="1791373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A6A4B49-27C8-46B6-8B11-AD7E8F615E2C}"/>
                  </a:ext>
                </a:extLst>
              </p:cNvPr>
              <p:cNvSpPr>
                <a:spLocks noGrp="1"/>
              </p:cNvSpPr>
              <p:nvPr>
                <p:ph idx="1"/>
              </p:nvPr>
            </p:nvSpPr>
            <p:spPr>
              <a:xfrm>
                <a:off x="838199" y="1107462"/>
                <a:ext cx="11132977" cy="5069501"/>
              </a:xfrm>
              <a:ln>
                <a:solidFill>
                  <a:schemeClr val="accent2"/>
                </a:solidFill>
              </a:ln>
            </p:spPr>
            <p:txBody>
              <a:bodyPr rtlCol="0">
                <a:normAutofit/>
              </a:bodyPr>
              <a:lstStyle/>
              <a:p>
                <a:pPr rtl="0"/>
                <a:r>
                  <a:rPr lang="ja-JP" altLang="en-US" noProof="1">
                    <a:solidFill>
                      <a:schemeClr val="accent2"/>
                    </a:solidFill>
                  </a:rPr>
                  <a:t>最尤推定</a:t>
                </a:r>
                <a:endParaRPr lang="en-US" altLang="ja-JP" noProof="1">
                  <a:solidFill>
                    <a:schemeClr val="accent2"/>
                  </a:solidFill>
                </a:endParaRPr>
              </a:p>
              <a:p>
                <a:pPr marL="0" indent="0" rtl="0">
                  <a:buNone/>
                </a:pPr>
                <a:r>
                  <a:rPr lang="ja-JP" altLang="en-US" noProof="1">
                    <a:latin typeface="Meiryo UI" panose="020B0604030504040204" pitchFamily="50" charset="-128"/>
                    <a:ea typeface="Meiryo UI" panose="020B0604030504040204" pitchFamily="50" charset="-128"/>
                  </a:rPr>
                  <a:t>　○　ベルヌーイ分布</a:t>
                </a:r>
                <a:r>
                  <a:rPr lang="en-US" altLang="ja-JP" noProof="1"/>
                  <a:t> </a:t>
                </a:r>
                <a:r>
                  <a:rPr lang="ja-JP" altLang="en-US" noProof="1"/>
                  <a:t>▼　数学において、確率</a:t>
                </a:r>
                <a14:m>
                  <m:oMath xmlns:m="http://schemas.openxmlformats.org/officeDocument/2006/math">
                    <m:r>
                      <a:rPr lang="en-US" altLang="ja-JP" b="0" i="1" noProof="1" smtClean="0">
                        <a:latin typeface="Cambria Math" panose="02040503050406030204" pitchFamily="18" charset="0"/>
                      </a:rPr>
                      <m:t>𝑝</m:t>
                    </m:r>
                    <m:r>
                      <a:rPr lang="ja-JP" altLang="en-US" i="1" noProof="1">
                        <a:latin typeface="Cambria Math" panose="02040503050406030204" pitchFamily="18" charset="0"/>
                      </a:rPr>
                      <m:t>で</m:t>
                    </m:r>
                  </m:oMath>
                </a14:m>
                <a:r>
                  <a:rPr lang="en-US" altLang="ja-JP" noProof="1"/>
                  <a:t>1</a:t>
                </a:r>
                <a:r>
                  <a:rPr lang="ja-JP" altLang="en-US" noProof="1"/>
                  <a:t>、確率</a:t>
                </a:r>
                <a14:m>
                  <m:oMath xmlns:m="http://schemas.openxmlformats.org/officeDocument/2006/math">
                    <m:r>
                      <a:rPr lang="en-US" altLang="ja-JP" b="0" i="1" noProof="1" smtClean="0">
                        <a:latin typeface="Cambria Math" panose="02040503050406030204" pitchFamily="18" charset="0"/>
                      </a:rPr>
                      <m:t>1−</m:t>
                    </m:r>
                    <m:r>
                      <a:rPr lang="en-US" altLang="ja-JP" b="0" i="1" noProof="1" smtClean="0">
                        <a:latin typeface="Cambria Math" panose="02040503050406030204" pitchFamily="18" charset="0"/>
                      </a:rPr>
                      <m:t>𝑝</m:t>
                    </m:r>
                    <m:r>
                      <a:rPr lang="ja-JP" altLang="en-US" i="1" noProof="1">
                        <a:latin typeface="Cambria Math" panose="02040503050406030204" pitchFamily="18" charset="0"/>
                      </a:rPr>
                      <m:t>で</m:t>
                    </m:r>
                    <m:r>
                      <a:rPr lang="en-US" altLang="ja-JP" b="0" i="0" noProof="1" smtClean="0">
                        <a:latin typeface="Cambria Math" panose="02040503050406030204" pitchFamily="18" charset="0"/>
                      </a:rPr>
                      <m:t>0</m:t>
                    </m:r>
                    <m:r>
                      <a:rPr lang="ja-JP" altLang="en-US" i="1" noProof="1">
                        <a:latin typeface="Cambria Math" panose="02040503050406030204" pitchFamily="18" charset="0"/>
                      </a:rPr>
                      <m:t>を</m:t>
                    </m:r>
                  </m:oMath>
                </a14:m>
                <a:r>
                  <a:rPr lang="ja-JP" altLang="en-US" noProof="1"/>
                  <a:t>とる、離散確率分布</a:t>
                </a:r>
                <a:r>
                  <a:rPr lang="en-US" altLang="ja-JP" noProof="1"/>
                  <a:t>(</a:t>
                </a:r>
                <a:r>
                  <a:rPr lang="ja-JP" altLang="en-US" noProof="1"/>
                  <a:t>例：コイン投げ</a:t>
                </a:r>
                <a:r>
                  <a:rPr lang="en-US" altLang="ja-JP" noProof="1"/>
                  <a:t>)</a:t>
                </a:r>
              </a:p>
              <a:p>
                <a:pPr marL="0" indent="0" rtl="0">
                  <a:buNone/>
                </a:pPr>
                <a:r>
                  <a:rPr lang="en-US" altLang="ja-JP" noProof="1"/>
                  <a:t> </a:t>
                </a:r>
                <a:r>
                  <a:rPr lang="ja-JP" altLang="en-US" noProof="1"/>
                  <a:t> ▼「生成されるデータ」は分布のパラメータによって異なる（この場合は確率</a:t>
                </a:r>
                <a14:m>
                  <m:oMath xmlns:m="http://schemas.openxmlformats.org/officeDocument/2006/math">
                    <m:r>
                      <a:rPr lang="en-US" altLang="ja-JP" b="0" i="1" noProof="1" smtClean="0">
                        <a:latin typeface="Cambria Math" panose="02040503050406030204" pitchFamily="18" charset="0"/>
                      </a:rPr>
                      <m:t>𝑝</m:t>
                    </m:r>
                  </m:oMath>
                </a14:m>
                <a:r>
                  <a:rPr lang="ja-JP" altLang="en-US" noProof="1"/>
                  <a:t>）</a:t>
                </a:r>
                <a:r>
                  <a:rPr lang="en-US" altLang="ja-JP" noProof="1"/>
                  <a:t> </a:t>
                </a:r>
                <a14:m>
                  <m:oMath xmlns:m="http://schemas.openxmlformats.org/officeDocument/2006/math">
                    <m:r>
                      <a:rPr lang="en-US" altLang="ja-JP" b="0" i="1" noProof="1" smtClean="0">
                        <a:latin typeface="Cambria Math" panose="02040503050406030204" pitchFamily="18" charset="0"/>
                        <a:ea typeface="Meiryo UI" panose="020B0604030504040204" pitchFamily="50" charset="-128"/>
                      </a:rPr>
                      <m:t>𝑝</m:t>
                    </m:r>
                    <m:r>
                      <a:rPr lang="en-US" altLang="ja-JP" b="0" i="1" noProof="1" smtClean="0">
                        <a:latin typeface="Cambria Math" panose="02040503050406030204" pitchFamily="18" charset="0"/>
                        <a:ea typeface="Meiryo UI" panose="020B0604030504040204" pitchFamily="50" charset="-128"/>
                      </a:rPr>
                      <m:t>(</m:t>
                    </m:r>
                    <m:r>
                      <a:rPr lang="en-US" altLang="ja-JP" b="0" i="1" noProof="1" smtClean="0">
                        <a:latin typeface="Cambria Math" panose="02040503050406030204" pitchFamily="18" charset="0"/>
                        <a:ea typeface="Meiryo UI" panose="020B0604030504040204" pitchFamily="50" charset="-128"/>
                      </a:rPr>
                      <m:t>𝑦</m:t>
                    </m:r>
                    <m:r>
                      <a:rPr lang="en-US" altLang="ja-JP" b="0" i="1" noProof="1" smtClean="0">
                        <a:latin typeface="Cambria Math" panose="02040503050406030204" pitchFamily="18" charset="0"/>
                        <a:ea typeface="Meiryo UI" panose="020B0604030504040204" pitchFamily="50" charset="-128"/>
                      </a:rPr>
                      <m:t>)</m:t>
                    </m:r>
                  </m:oMath>
                </a14:m>
                <a:r>
                  <a:rPr lang="en-US" altLang="ja-JP" noProof="1">
                    <a:latin typeface="Meiryo UI" panose="020B0604030504040204" pitchFamily="50" charset="-128"/>
                    <a:ea typeface="Meiryo UI" panose="020B0604030504040204" pitchFamily="50" charset="-128"/>
                  </a:rPr>
                  <a:t>=</a:t>
                </a:r>
                <a14:m>
                  <m:oMath xmlns:m="http://schemas.openxmlformats.org/officeDocument/2006/math">
                    <m:sSup>
                      <m:sSupPr>
                        <m:ctrlPr>
                          <a:rPr lang="en-US" altLang="ja-JP" b="0" i="1" noProof="1" smtClean="0">
                            <a:latin typeface="Cambria Math" panose="02040503050406030204" pitchFamily="18" charset="0"/>
                            <a:ea typeface="Meiryo UI" panose="020B0604030504040204" pitchFamily="50" charset="-128"/>
                          </a:rPr>
                        </m:ctrlPr>
                      </m:sSupPr>
                      <m:e>
                        <m:r>
                          <a:rPr lang="en-US" altLang="ja-JP" b="0" i="1" noProof="1" smtClean="0">
                            <a:latin typeface="Cambria Math" panose="02040503050406030204" pitchFamily="18" charset="0"/>
                            <a:ea typeface="Meiryo UI" panose="020B0604030504040204" pitchFamily="50" charset="-128"/>
                          </a:rPr>
                          <m:t>𝑝</m:t>
                        </m:r>
                      </m:e>
                      <m:sup>
                        <m:r>
                          <a:rPr lang="en-US" altLang="ja-JP" b="0" i="1" noProof="1" smtClean="0">
                            <a:latin typeface="Cambria Math" panose="02040503050406030204" pitchFamily="18" charset="0"/>
                            <a:ea typeface="Meiryo UI" panose="020B0604030504040204" pitchFamily="50" charset="-128"/>
                          </a:rPr>
                          <m:t>𝑦</m:t>
                        </m:r>
                      </m:sup>
                    </m:sSup>
                    <m:r>
                      <a:rPr lang="en-US" altLang="ja-JP" b="0" i="1" noProof="1" smtClean="0">
                        <a:latin typeface="Cambria Math" panose="02040503050406030204" pitchFamily="18" charset="0"/>
                        <a:ea typeface="Meiryo UI" panose="020B0604030504040204" pitchFamily="50" charset="-128"/>
                      </a:rPr>
                      <m:t>(1−</m:t>
                    </m:r>
                    <m:r>
                      <a:rPr lang="en-US" altLang="ja-JP" b="0" i="1" noProof="1" smtClean="0">
                        <a:latin typeface="Cambria Math" panose="02040503050406030204" pitchFamily="18" charset="0"/>
                        <a:ea typeface="Meiryo UI" panose="020B0604030504040204" pitchFamily="50" charset="-128"/>
                      </a:rPr>
                      <m:t>𝑝</m:t>
                    </m:r>
                  </m:oMath>
                </a14:m>
                <a:r>
                  <a:rPr lang="en-US" altLang="ja-JP" noProof="1">
                    <a:latin typeface="Meiryo UI" panose="020B0604030504040204" pitchFamily="50" charset="-128"/>
                    <a:ea typeface="Meiryo UI" panose="020B0604030504040204" pitchFamily="50" charset="-128"/>
                  </a:rPr>
                  <a:t>)</a:t>
                </a:r>
                <a14:m>
                  <m:oMath xmlns:m="http://schemas.openxmlformats.org/officeDocument/2006/math">
                    <m:sSup>
                      <m:sSupPr>
                        <m:ctrlPr>
                          <a:rPr lang="en-US" altLang="ja-JP" i="1" noProof="1" smtClean="0">
                            <a:latin typeface="Cambria Math" panose="02040503050406030204" pitchFamily="18" charset="0"/>
                            <a:ea typeface="Meiryo UI" panose="020B0604030504040204" pitchFamily="50" charset="-128"/>
                          </a:rPr>
                        </m:ctrlPr>
                      </m:sSupPr>
                      <m:e>
                        <m:r>
                          <a:rPr lang="en-US" altLang="ja-JP" b="0" i="1" noProof="1" smtClean="0">
                            <a:latin typeface="Cambria Math" panose="02040503050406030204" pitchFamily="18" charset="0"/>
                            <a:ea typeface="Meiryo UI" panose="020B0604030504040204" pitchFamily="50" charset="-128"/>
                          </a:rPr>
                          <m:t> </m:t>
                        </m:r>
                      </m:e>
                      <m:sup>
                        <m:r>
                          <a:rPr lang="en-US" altLang="ja-JP" b="0" i="1" noProof="1" smtClean="0">
                            <a:latin typeface="Cambria Math" panose="02040503050406030204" pitchFamily="18" charset="0"/>
                            <a:ea typeface="Meiryo UI" panose="020B0604030504040204" pitchFamily="50" charset="-128"/>
                          </a:rPr>
                          <m:t>1−</m:t>
                        </m:r>
                        <m:r>
                          <a:rPr lang="en-US" altLang="ja-JP" b="0" i="1" noProof="1" smtClean="0">
                            <a:latin typeface="Cambria Math" panose="02040503050406030204" pitchFamily="18" charset="0"/>
                            <a:ea typeface="Meiryo UI" panose="020B0604030504040204" pitchFamily="50" charset="-128"/>
                          </a:rPr>
                          <m:t>𝑦</m:t>
                        </m:r>
                      </m:sup>
                    </m:sSup>
                  </m:oMath>
                </a14:m>
                <a:endParaRPr lang="en-US" altLang="ja-JP" noProof="1">
                  <a:latin typeface="Meiryo UI" panose="020B0604030504040204" pitchFamily="50" charset="-128"/>
                  <a:ea typeface="Meiryo UI" panose="020B0604030504040204" pitchFamily="50" charset="-128"/>
                </a:endParaRPr>
              </a:p>
              <a:p>
                <a:pPr marL="0" indent="0" rtl="0">
                  <a:buNone/>
                </a:pPr>
                <a:r>
                  <a:rPr lang="en-US" altLang="ja-JP" noProof="1"/>
                  <a:t>  </a:t>
                </a:r>
                <a:r>
                  <a:rPr lang="ja-JP" altLang="en-US" noProof="1"/>
                  <a:t>○　ベルヌーイ分布とパラメータの推定</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表が出る確率</a:t>
                </a:r>
                <a:r>
                  <a:rPr lang="en-US" altLang="ja-JP" noProof="1">
                    <a:latin typeface="Meiryo UI" panose="020B0604030504040204" pitchFamily="50" charset="-128"/>
                    <a:ea typeface="Meiryo UI" panose="020B0604030504040204" pitchFamily="50" charset="-128"/>
                  </a:rPr>
                  <a:t>0.6</a:t>
                </a:r>
                <a:r>
                  <a:rPr lang="ja-JP" altLang="en-US" noProof="1">
                    <a:latin typeface="Meiryo UI" panose="020B0604030504040204" pitchFamily="50" charset="-128"/>
                    <a:ea typeface="Meiryo UI" panose="020B0604030504040204" pitchFamily="50" charset="-128"/>
                  </a:rPr>
                  <a:t>のベルヌーイ分布を仮定⇒表が</a:t>
                </a:r>
                <a:r>
                  <a:rPr lang="en-US" altLang="ja-JP" noProof="1">
                    <a:latin typeface="Meiryo UI" panose="020B0604030504040204" pitchFamily="50" charset="-128"/>
                    <a:ea typeface="Meiryo UI" panose="020B0604030504040204" pitchFamily="50" charset="-128"/>
                  </a:rPr>
                  <a:t>58</a:t>
                </a:r>
                <a:r>
                  <a:rPr lang="ja-JP" altLang="en-US" noProof="1">
                    <a:latin typeface="Meiryo UI" panose="020B0604030504040204" pitchFamily="50" charset="-128"/>
                    <a:ea typeface="Meiryo UI" panose="020B0604030504040204" pitchFamily="50" charset="-128"/>
                  </a:rPr>
                  <a:t>回、裏が</a:t>
                </a:r>
                <a:r>
                  <a:rPr lang="en-US" altLang="ja-JP" noProof="1">
                    <a:latin typeface="Meiryo UI" panose="020B0604030504040204" pitchFamily="50" charset="-128"/>
                    <a:ea typeface="Meiryo UI" panose="020B0604030504040204" pitchFamily="50" charset="-128"/>
                  </a:rPr>
                  <a:t>42</a:t>
                </a:r>
                <a:r>
                  <a:rPr lang="ja-JP" altLang="en-US" noProof="1">
                    <a:latin typeface="Meiryo UI" panose="020B0604030504040204" pitchFamily="50" charset="-128"/>
                    <a:ea typeface="Meiryo UI" panose="020B0604030504040204" pitchFamily="50" charset="-128"/>
                  </a:rPr>
                  <a:t>回のデータを取得</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データを集めたところ表が</a:t>
                </a:r>
                <a:r>
                  <a:rPr lang="en-US" altLang="ja-JP" noProof="1"/>
                  <a:t>55</a:t>
                </a:r>
                <a:r>
                  <a:rPr lang="ja-JP" altLang="en-US" noProof="1"/>
                  <a:t>回、裏が</a:t>
                </a:r>
                <a:r>
                  <a:rPr lang="en-US" altLang="ja-JP" noProof="1"/>
                  <a:t>45</a:t>
                </a:r>
                <a:r>
                  <a:rPr lang="ja-JP" altLang="en-US" noProof="1"/>
                  <a:t>回⇒</a:t>
                </a:r>
                <a:r>
                  <a:rPr lang="ja-JP" altLang="en-US" noProof="1">
                    <a:solidFill>
                      <a:schemeClr val="accent2"/>
                    </a:solidFill>
                  </a:rPr>
                  <a:t>これらのデータはどんな分布から生成された？</a:t>
                </a:r>
                <a:endParaRPr lang="en-US" altLang="ja-JP" noProof="1">
                  <a:solidFill>
                    <a:schemeClr val="accent2"/>
                  </a:solidFill>
                </a:endParaRPr>
              </a:p>
              <a:p>
                <a:pPr marL="0" indent="0" rtl="0">
                  <a:buNone/>
                </a:pPr>
                <a:r>
                  <a:rPr lang="ja-JP" altLang="en-US" noProof="1">
                    <a:solidFill>
                      <a:schemeClr val="accent2"/>
                    </a:solidFill>
                  </a:rPr>
                  <a:t>　</a:t>
                </a:r>
                <a:r>
                  <a:rPr lang="ja-JP" altLang="en-US" noProof="1"/>
                  <a:t>▼</a:t>
                </a:r>
                <a:r>
                  <a:rPr lang="ja-JP" altLang="en-US" noProof="1">
                    <a:solidFill>
                      <a:schemeClr val="accent2"/>
                    </a:solidFill>
                  </a:rPr>
                  <a:t>　データからそのデータを生成したであろう尤もらしい分布（パラメータ）を推定</a:t>
                </a:r>
                <a:endParaRPr lang="en-US" altLang="ja-JP" noProof="1">
                  <a:solidFill>
                    <a:schemeClr val="accent2"/>
                  </a:solidFill>
                </a:endParaRPr>
              </a:p>
              <a:p>
                <a:pPr marL="0" indent="0" rtl="0">
                  <a:buNone/>
                </a:pPr>
                <a:r>
                  <a:rPr lang="en-US" altLang="ja-JP" noProof="1">
                    <a:solidFill>
                      <a:schemeClr val="bg1"/>
                    </a:solidFill>
                  </a:rPr>
                  <a:t>                 </a:t>
                </a:r>
                <a14:m>
                  <m:oMath xmlns:m="http://schemas.openxmlformats.org/officeDocument/2006/math">
                    <m:r>
                      <m:rPr>
                        <m:sty m:val="p"/>
                      </m:rPr>
                      <a:rPr lang="en-US" altLang="ja-JP" i="1" noProof="1" smtClean="0">
                        <a:solidFill>
                          <a:schemeClr val="bg1"/>
                        </a:solidFill>
                        <a:latin typeface="Cambria Math" panose="02040503050406030204" pitchFamily="18" charset="0"/>
                      </a:rPr>
                      <m:t>P</m:t>
                    </m:r>
                    <m:r>
                      <a:rPr lang="en-US" altLang="ja-JP" noProof="1">
                        <a:solidFill>
                          <a:schemeClr val="bg1"/>
                        </a:solidFill>
                        <a:latin typeface="Cambria Math" panose="02040503050406030204" pitchFamily="18" charset="0"/>
                      </a:rPr>
                      <m:t>(</m:t>
                    </m:r>
                    <m:sSub>
                      <m:sSubPr>
                        <m:ctrlPr>
                          <a:rPr lang="en-US" altLang="ja-JP"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𝑦</m:t>
                        </m:r>
                      </m:e>
                      <m:sub>
                        <m:r>
                          <a:rPr lang="en-US" altLang="ja-JP" b="0" i="1" noProof="1" smtClean="0">
                            <a:solidFill>
                              <a:schemeClr val="bg1"/>
                            </a:solidFill>
                            <a:latin typeface="Cambria Math" panose="02040503050406030204" pitchFamily="18" charset="0"/>
                          </a:rPr>
                          <m:t>1</m:t>
                        </m:r>
                      </m:sub>
                    </m:sSub>
                    <m:r>
                      <a:rPr lang="en-US" altLang="ja-JP" b="0" i="1" noProof="1" smtClean="0">
                        <a:solidFill>
                          <a:schemeClr val="bg1"/>
                        </a:solidFill>
                        <a:latin typeface="Cambria Math" panose="02040503050406030204" pitchFamily="18" charset="0"/>
                      </a:rPr>
                      <m:t>,</m:t>
                    </m:r>
                    <m:sSub>
                      <m:sSubPr>
                        <m:ctrlPr>
                          <a:rPr lang="en-US" altLang="ja-JP" b="0"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𝑦</m:t>
                        </m:r>
                      </m:e>
                      <m:sub>
                        <m:r>
                          <a:rPr lang="en-US" altLang="ja-JP" b="0" i="1" noProof="1" smtClean="0">
                            <a:solidFill>
                              <a:schemeClr val="bg1"/>
                            </a:solidFill>
                            <a:latin typeface="Cambria Math" panose="02040503050406030204" pitchFamily="18" charset="0"/>
                          </a:rPr>
                          <m:t>2</m:t>
                        </m:r>
                      </m:sub>
                    </m:sSub>
                    <m:r>
                      <a:rPr lang="en-US" altLang="ja-JP" b="0" i="1" noProof="1" smtClean="0">
                        <a:solidFill>
                          <a:schemeClr val="bg1"/>
                        </a:solidFill>
                        <a:latin typeface="Cambria Math" panose="02040503050406030204" pitchFamily="18" charset="0"/>
                      </a:rPr>
                      <m:t>,</m:t>
                    </m:r>
                    <m:r>
                      <a:rPr lang="ja-JP" altLang="en-US" i="1" noProof="1">
                        <a:solidFill>
                          <a:schemeClr val="bg1"/>
                        </a:solidFill>
                        <a:latin typeface="Cambria Math" panose="02040503050406030204" pitchFamily="18" charset="0"/>
                      </a:rPr>
                      <m:t>・・・</m:t>
                    </m:r>
                  </m:oMath>
                </a14:m>
                <a:r>
                  <a:rPr lang="en-US" altLang="ja-JP" noProof="1">
                    <a:solidFill>
                      <a:schemeClr val="bg1"/>
                    </a:solidFill>
                  </a:rPr>
                  <a:t>,</a:t>
                </a:r>
                <a14:m>
                  <m:oMath xmlns:m="http://schemas.openxmlformats.org/officeDocument/2006/math">
                    <m:sSub>
                      <m:sSubPr>
                        <m:ctrlPr>
                          <a:rPr lang="en-US" altLang="ja-JP"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𝑦</m:t>
                        </m:r>
                      </m:e>
                      <m:sub>
                        <m:r>
                          <a:rPr lang="en-US" altLang="ja-JP" b="0" i="1" noProof="1" smtClean="0">
                            <a:solidFill>
                              <a:schemeClr val="bg1"/>
                            </a:solidFill>
                            <a:latin typeface="Cambria Math" panose="02040503050406030204" pitchFamily="18" charset="0"/>
                          </a:rPr>
                          <m:t>𝑛</m:t>
                        </m:r>
                      </m:sub>
                    </m:sSub>
                    <m:r>
                      <a:rPr lang="en-US" altLang="ja-JP" b="0" i="1" noProof="1" smtClean="0">
                        <a:solidFill>
                          <a:schemeClr val="bg1"/>
                        </a:solidFill>
                        <a:latin typeface="Cambria Math" panose="02040503050406030204" pitchFamily="18" charset="0"/>
                      </a:rPr>
                      <m:t>;</m:t>
                    </m:r>
                    <m:r>
                      <a:rPr lang="en-US" altLang="ja-JP" b="0" i="1" noProof="1" smtClean="0">
                        <a:solidFill>
                          <a:schemeClr val="bg1"/>
                        </a:solidFill>
                        <a:latin typeface="Cambria Math" panose="02040503050406030204" pitchFamily="18" charset="0"/>
                      </a:rPr>
                      <m:t>𝑝</m:t>
                    </m:r>
                    <m:r>
                      <a:rPr lang="en-US" altLang="ja-JP" b="0" i="1" noProof="1" smtClean="0">
                        <a:solidFill>
                          <a:schemeClr val="bg1"/>
                        </a:solidFill>
                        <a:latin typeface="Cambria Math" panose="02040503050406030204" pitchFamily="18" charset="0"/>
                      </a:rPr>
                      <m:t>)</m:t>
                    </m:r>
                  </m:oMath>
                </a14:m>
                <a:r>
                  <a:rPr lang="en-US" altLang="ja-JP" noProof="1">
                    <a:solidFill>
                      <a:schemeClr val="bg1"/>
                    </a:solidFill>
                  </a:rPr>
                  <a:t>=</a:t>
                </a:r>
                <a14:m>
                  <m:oMath xmlns:m="http://schemas.openxmlformats.org/officeDocument/2006/math">
                    <m:nary>
                      <m:naryPr>
                        <m:chr m:val="∏"/>
                        <m:ctrlPr>
                          <a:rPr lang="en-US" altLang="ja-JP" i="1" noProof="1" smtClean="0">
                            <a:solidFill>
                              <a:schemeClr val="bg1"/>
                            </a:solidFill>
                            <a:latin typeface="Cambria Math" panose="02040503050406030204" pitchFamily="18" charset="0"/>
                          </a:rPr>
                        </m:ctrlPr>
                      </m:naryPr>
                      <m:sub>
                        <m:r>
                          <m:rPr>
                            <m:brk m:alnAt="23"/>
                          </m:rPr>
                          <a:rPr lang="en-US" altLang="ja-JP" b="0" i="1" noProof="1" smtClean="0">
                            <a:solidFill>
                              <a:schemeClr val="bg1"/>
                            </a:solidFill>
                            <a:latin typeface="Cambria Math" panose="02040503050406030204" pitchFamily="18" charset="0"/>
                          </a:rPr>
                          <m:t>𝑖</m:t>
                        </m:r>
                        <m:r>
                          <a:rPr lang="en-US" altLang="ja-JP" b="0" i="1" noProof="1" smtClean="0">
                            <a:solidFill>
                              <a:schemeClr val="bg1"/>
                            </a:solidFill>
                            <a:latin typeface="Cambria Math" panose="02040503050406030204" pitchFamily="18" charset="0"/>
                          </a:rPr>
                          <m:t>=1</m:t>
                        </m:r>
                      </m:sub>
                      <m:sup>
                        <m:r>
                          <a:rPr lang="en-US" altLang="ja-JP" b="0" i="1" noProof="1" smtClean="0">
                            <a:solidFill>
                              <a:schemeClr val="bg1"/>
                            </a:solidFill>
                            <a:latin typeface="Cambria Math" panose="02040503050406030204" pitchFamily="18" charset="0"/>
                          </a:rPr>
                          <m:t>𝑛</m:t>
                        </m:r>
                      </m:sup>
                      <m:e>
                        <m:sSup>
                          <m:sSupPr>
                            <m:ctrlPr>
                              <a:rPr lang="en-US" altLang="ja-JP" i="1" noProof="1" smtClean="0">
                                <a:solidFill>
                                  <a:schemeClr val="bg1"/>
                                </a:solidFill>
                                <a:latin typeface="Cambria Math" panose="02040503050406030204" pitchFamily="18" charset="0"/>
                              </a:rPr>
                            </m:ctrlPr>
                          </m:sSupPr>
                          <m:e>
                            <m:r>
                              <a:rPr lang="en-US" altLang="ja-JP" b="0" i="1" noProof="1" smtClean="0">
                                <a:solidFill>
                                  <a:schemeClr val="bg1"/>
                                </a:solidFill>
                                <a:latin typeface="Cambria Math" panose="02040503050406030204" pitchFamily="18" charset="0"/>
                              </a:rPr>
                              <m:t>𝑝</m:t>
                            </m:r>
                          </m:e>
                          <m:sup>
                            <m:sSub>
                              <m:sSubPr>
                                <m:ctrlPr>
                                  <a:rPr lang="en-US" altLang="ja-JP"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𝑦</m:t>
                                </m:r>
                              </m:e>
                              <m:sub>
                                <m:r>
                                  <a:rPr lang="en-US" altLang="ja-JP" b="0" i="1" noProof="1" smtClean="0">
                                    <a:solidFill>
                                      <a:schemeClr val="bg1"/>
                                    </a:solidFill>
                                    <a:latin typeface="Cambria Math" panose="02040503050406030204" pitchFamily="18" charset="0"/>
                                  </a:rPr>
                                  <m:t>𝑖</m:t>
                                </m:r>
                              </m:sub>
                            </m:sSub>
                          </m:sup>
                        </m:sSup>
                        <m:r>
                          <a:rPr lang="en-US" altLang="ja-JP" b="0" i="1" noProof="1" smtClean="0">
                            <a:solidFill>
                              <a:schemeClr val="bg1"/>
                            </a:solidFill>
                            <a:latin typeface="Cambria Math" panose="02040503050406030204" pitchFamily="18" charset="0"/>
                          </a:rPr>
                          <m:t>(1−</m:t>
                        </m:r>
                        <m:r>
                          <a:rPr lang="en-US" altLang="ja-JP" b="0" i="1" noProof="1" smtClean="0">
                            <a:solidFill>
                              <a:schemeClr val="bg1"/>
                            </a:solidFill>
                            <a:latin typeface="Cambria Math" panose="02040503050406030204" pitchFamily="18" charset="0"/>
                          </a:rPr>
                          <m:t>𝑝</m:t>
                        </m:r>
                        <m:r>
                          <a:rPr lang="en-US" altLang="ja-JP" b="0" i="1" noProof="1" smtClean="0">
                            <a:solidFill>
                              <a:schemeClr val="bg1"/>
                            </a:solidFill>
                            <a:latin typeface="Cambria Math" panose="02040503050406030204" pitchFamily="18" charset="0"/>
                          </a:rPr>
                          <m:t>)</m:t>
                        </m:r>
                      </m:e>
                    </m:nary>
                    <m:sSup>
                      <m:sSupPr>
                        <m:ctrlPr>
                          <a:rPr lang="en-US" altLang="ja-JP" i="1" noProof="1" smtClean="0">
                            <a:solidFill>
                              <a:schemeClr val="bg1"/>
                            </a:solidFill>
                            <a:latin typeface="Cambria Math" panose="02040503050406030204" pitchFamily="18" charset="0"/>
                          </a:rPr>
                        </m:ctrlPr>
                      </m:sSupPr>
                      <m:e>
                        <m:r>
                          <a:rPr lang="en-US" altLang="ja-JP" b="0" i="1" noProof="1" smtClean="0">
                            <a:solidFill>
                              <a:schemeClr val="bg1"/>
                            </a:solidFill>
                            <a:latin typeface="Cambria Math" panose="02040503050406030204" pitchFamily="18" charset="0"/>
                          </a:rPr>
                          <m:t> </m:t>
                        </m:r>
                      </m:e>
                      <m:sup>
                        <m:r>
                          <a:rPr lang="en-US" altLang="ja-JP" b="0" i="1" noProof="1" smtClean="0">
                            <a:solidFill>
                              <a:schemeClr val="bg1"/>
                            </a:solidFill>
                            <a:latin typeface="Cambria Math" panose="02040503050406030204" pitchFamily="18" charset="0"/>
                          </a:rPr>
                          <m:t>1−</m:t>
                        </m:r>
                        <m:sSub>
                          <m:sSubPr>
                            <m:ctrlPr>
                              <a:rPr lang="en-US" altLang="ja-JP" b="0"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𝑦</m:t>
                            </m:r>
                          </m:e>
                          <m:sub>
                            <m:r>
                              <a:rPr lang="en-US" altLang="ja-JP" b="0" i="1" noProof="1" smtClean="0">
                                <a:solidFill>
                                  <a:schemeClr val="bg1"/>
                                </a:solidFill>
                                <a:latin typeface="Cambria Math" panose="02040503050406030204" pitchFamily="18" charset="0"/>
                              </a:rPr>
                              <m:t>𝑖</m:t>
                            </m:r>
                          </m:sub>
                        </m:sSub>
                      </m:sup>
                    </m:sSup>
                  </m:oMath>
                </a14:m>
                <a:r>
                  <a:rPr lang="ja-JP" altLang="en-US" noProof="1">
                    <a:solidFill>
                      <a:schemeClr val="accent2"/>
                    </a:solidFill>
                  </a:rPr>
                  <a:t>　　</a:t>
                </a:r>
                <a:endParaRPr lang="en-US" altLang="ja-JP" noProof="1">
                  <a:solidFill>
                    <a:schemeClr val="accent2"/>
                  </a:solidFill>
                </a:endParaRPr>
              </a:p>
              <a:p>
                <a:pPr marL="0" indent="0" rtl="0">
                  <a:buNone/>
                </a:pPr>
                <a:r>
                  <a:rPr lang="en-US" altLang="ja-JP" noProof="1">
                    <a:solidFill>
                      <a:schemeClr val="bg1"/>
                    </a:solidFill>
                  </a:rPr>
                  <a:t> </a:t>
                </a:r>
                <a:r>
                  <a:rPr lang="ja-JP" altLang="en-US" noProof="1">
                    <a:solidFill>
                      <a:schemeClr val="bg1"/>
                    </a:solidFill>
                  </a:rPr>
                  <a:t>▼　確率</a:t>
                </a:r>
                <a14:m>
                  <m:oMath xmlns:m="http://schemas.openxmlformats.org/officeDocument/2006/math">
                    <m:r>
                      <a:rPr lang="en-US" altLang="ja-JP" b="0" i="1" noProof="1" smtClean="0">
                        <a:solidFill>
                          <a:schemeClr val="bg1"/>
                        </a:solidFill>
                        <a:latin typeface="Cambria Math" panose="02040503050406030204" pitchFamily="18" charset="0"/>
                      </a:rPr>
                      <m:t>𝑝</m:t>
                    </m:r>
                    <m:r>
                      <a:rPr lang="ja-JP" altLang="en-US" i="1" noProof="1">
                        <a:solidFill>
                          <a:schemeClr val="bg1"/>
                        </a:solidFill>
                        <a:latin typeface="Cambria Math" panose="02040503050406030204" pitchFamily="18" charset="0"/>
                      </a:rPr>
                      <m:t>は</m:t>
                    </m:r>
                  </m:oMath>
                </a14:m>
                <a:r>
                  <a:rPr lang="ja-JP" altLang="en-US" b="0" noProof="1">
                    <a:solidFill>
                      <a:schemeClr val="bg1"/>
                    </a:solidFill>
                  </a:rPr>
                  <a:t>シグモイド関数となるため、推定するパラメータは重み</a:t>
                </a:r>
                <a:r>
                  <a:rPr lang="en-US" altLang="ja-JP" b="0" noProof="1">
                    <a:solidFill>
                      <a:schemeClr val="bg1"/>
                    </a:solidFill>
                  </a:rPr>
                  <a:t>(w)</a:t>
                </a:r>
                <a:r>
                  <a:rPr lang="ja-JP" altLang="en-US" b="0" noProof="1">
                    <a:solidFill>
                      <a:schemeClr val="bg1"/>
                    </a:solidFill>
                  </a:rPr>
                  <a:t>パラメータとなる。</a:t>
                </a:r>
                <a:endParaRPr lang="en-US" altLang="ja-JP" b="0" noProof="1">
                  <a:solidFill>
                    <a:schemeClr val="bg1"/>
                  </a:solidFill>
                </a:endParaRPr>
              </a:p>
              <a:p>
                <a:pPr marL="0" indent="0" rtl="0">
                  <a:buNone/>
                </a:pPr>
                <a:r>
                  <a:rPr lang="ja-JP" altLang="en-US" noProof="1">
                    <a:solidFill>
                      <a:schemeClr val="bg1"/>
                    </a:solidFill>
                  </a:rPr>
                  <a:t> ▼　</a:t>
                </a:r>
                <a:r>
                  <a:rPr lang="en-US" altLang="ja-JP" noProof="1">
                    <a:solidFill>
                      <a:schemeClr val="bg1"/>
                    </a:solidFill>
                  </a:rPr>
                  <a:t>(</a:t>
                </a:r>
                <a14:m>
                  <m:oMath xmlns:m="http://schemas.openxmlformats.org/officeDocument/2006/math">
                    <m:sSub>
                      <m:sSubPr>
                        <m:ctrlPr>
                          <a:rPr lang="en-US" altLang="ja-JP"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𝑥</m:t>
                        </m:r>
                      </m:e>
                      <m:sub>
                        <m:r>
                          <a:rPr lang="en-US" altLang="ja-JP" b="0" i="1" noProof="1" smtClean="0">
                            <a:solidFill>
                              <a:schemeClr val="bg1"/>
                            </a:solidFill>
                            <a:latin typeface="Cambria Math" panose="02040503050406030204" pitchFamily="18" charset="0"/>
                          </a:rPr>
                          <m:t>1</m:t>
                        </m:r>
                      </m:sub>
                    </m:sSub>
                    <m:r>
                      <a:rPr lang="en-US" altLang="ja-JP" b="0" i="1" noProof="1" smtClean="0">
                        <a:solidFill>
                          <a:schemeClr val="bg1"/>
                        </a:solidFill>
                        <a:latin typeface="Cambria Math" panose="02040503050406030204" pitchFamily="18" charset="0"/>
                      </a:rPr>
                      <m:t>,  </m:t>
                    </m:r>
                    <m:sSub>
                      <m:sSubPr>
                        <m:ctrlPr>
                          <a:rPr lang="en-US" altLang="ja-JP" b="0"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𝑦</m:t>
                        </m:r>
                      </m:e>
                      <m:sub>
                        <m:r>
                          <a:rPr lang="en-US" altLang="ja-JP" b="0" i="1" noProof="1" smtClean="0">
                            <a:solidFill>
                              <a:schemeClr val="bg1"/>
                            </a:solidFill>
                            <a:latin typeface="Cambria Math" panose="02040503050406030204" pitchFamily="18" charset="0"/>
                          </a:rPr>
                          <m:t>1</m:t>
                        </m:r>
                      </m:sub>
                    </m:sSub>
                  </m:oMath>
                </a14:m>
                <a:r>
                  <a:rPr lang="en-US" altLang="ja-JP" b="0" noProof="1">
                    <a:solidFill>
                      <a:schemeClr val="bg1"/>
                    </a:solidFill>
                  </a:rPr>
                  <a:t>),(</a:t>
                </a:r>
                <a14:m>
                  <m:oMath xmlns:m="http://schemas.openxmlformats.org/officeDocument/2006/math">
                    <m:sSub>
                      <m:sSubPr>
                        <m:ctrlPr>
                          <a:rPr lang="en-US" altLang="ja-JP" b="0"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𝑥</m:t>
                        </m:r>
                      </m:e>
                      <m:sub>
                        <m:r>
                          <a:rPr lang="en-US" altLang="ja-JP" b="0" i="1" noProof="1" smtClean="0">
                            <a:solidFill>
                              <a:schemeClr val="bg1"/>
                            </a:solidFill>
                            <a:latin typeface="Cambria Math" panose="02040503050406030204" pitchFamily="18" charset="0"/>
                          </a:rPr>
                          <m:t>2</m:t>
                        </m:r>
                      </m:sub>
                    </m:sSub>
                    <m:r>
                      <a:rPr lang="en-US" altLang="ja-JP" b="0" i="1" noProof="1" smtClean="0">
                        <a:solidFill>
                          <a:schemeClr val="bg1"/>
                        </a:solidFill>
                        <a:latin typeface="Cambria Math" panose="02040503050406030204" pitchFamily="18" charset="0"/>
                      </a:rPr>
                      <m:t>, </m:t>
                    </m:r>
                    <m:sSub>
                      <m:sSubPr>
                        <m:ctrlPr>
                          <a:rPr lang="en-US" altLang="ja-JP" b="0"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𝑦</m:t>
                        </m:r>
                      </m:e>
                      <m:sub>
                        <m:r>
                          <a:rPr lang="en-US" altLang="ja-JP" b="0" i="1" noProof="1" smtClean="0">
                            <a:solidFill>
                              <a:schemeClr val="bg1"/>
                            </a:solidFill>
                            <a:latin typeface="Cambria Math" panose="02040503050406030204" pitchFamily="18" charset="0"/>
                          </a:rPr>
                          <m:t>2</m:t>
                        </m:r>
                      </m:sub>
                    </m:sSub>
                    <m:r>
                      <a:rPr lang="en-US" altLang="ja-JP" b="0" i="1" noProof="1" smtClean="0">
                        <a:solidFill>
                          <a:schemeClr val="bg1"/>
                        </a:solidFill>
                        <a:latin typeface="Cambria Math" panose="02040503050406030204" pitchFamily="18" charset="0"/>
                      </a:rPr>
                      <m:t>),   </m:t>
                    </m:r>
                    <m:r>
                      <a:rPr lang="ja-JP" altLang="en-US" i="1" noProof="1">
                        <a:solidFill>
                          <a:schemeClr val="bg1"/>
                        </a:solidFill>
                        <a:latin typeface="Cambria Math" panose="02040503050406030204" pitchFamily="18" charset="0"/>
                      </a:rPr>
                      <m:t>・・・</m:t>
                    </m:r>
                    <m:r>
                      <a:rPr lang="en-US" altLang="ja-JP" b="0" i="1" noProof="1" smtClean="0">
                        <a:solidFill>
                          <a:schemeClr val="bg1"/>
                        </a:solidFill>
                        <a:latin typeface="Cambria Math" panose="02040503050406030204" pitchFamily="18" charset="0"/>
                      </a:rPr>
                      <m:t>,</m:t>
                    </m:r>
                  </m:oMath>
                </a14:m>
                <a:r>
                  <a:rPr lang="en-US" altLang="ja-JP" b="0" noProof="1">
                    <a:solidFill>
                      <a:schemeClr val="bg1"/>
                    </a:solidFill>
                  </a:rPr>
                  <a:t>(</a:t>
                </a:r>
                <a14:m>
                  <m:oMath xmlns:m="http://schemas.openxmlformats.org/officeDocument/2006/math">
                    <m:sSub>
                      <m:sSubPr>
                        <m:ctrlPr>
                          <a:rPr lang="en-US" altLang="ja-JP" b="0"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𝑥</m:t>
                        </m:r>
                      </m:e>
                      <m:sub>
                        <m:r>
                          <a:rPr lang="en-US" altLang="ja-JP" b="0" i="1" noProof="1" smtClean="0">
                            <a:solidFill>
                              <a:schemeClr val="bg1"/>
                            </a:solidFill>
                            <a:latin typeface="Cambria Math" panose="02040503050406030204" pitchFamily="18" charset="0"/>
                          </a:rPr>
                          <m:t>𝑛</m:t>
                        </m:r>
                      </m:sub>
                    </m:sSub>
                    <m:r>
                      <a:rPr lang="en-US" altLang="ja-JP" b="0" i="1" noProof="1" smtClean="0">
                        <a:solidFill>
                          <a:schemeClr val="bg1"/>
                        </a:solidFill>
                        <a:latin typeface="Cambria Math" panose="02040503050406030204" pitchFamily="18" charset="0"/>
                      </a:rPr>
                      <m:t>,  </m:t>
                    </m:r>
                    <m:sSub>
                      <m:sSubPr>
                        <m:ctrlPr>
                          <a:rPr lang="en-US" altLang="ja-JP" b="0"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𝑦</m:t>
                        </m:r>
                      </m:e>
                      <m:sub>
                        <m:r>
                          <a:rPr lang="en-US" altLang="ja-JP" b="0" i="1" noProof="1" smtClean="0">
                            <a:solidFill>
                              <a:schemeClr val="bg1"/>
                            </a:solidFill>
                            <a:latin typeface="Cambria Math" panose="02040503050406030204" pitchFamily="18" charset="0"/>
                          </a:rPr>
                          <m:t>𝑛</m:t>
                        </m:r>
                      </m:sub>
                    </m:sSub>
                    <m:r>
                      <a:rPr lang="en-US" altLang="ja-JP" b="0" i="1" noProof="1" smtClean="0">
                        <a:solidFill>
                          <a:schemeClr val="bg1"/>
                        </a:solidFill>
                        <a:latin typeface="Cambria Math" panose="02040503050406030204" pitchFamily="18" charset="0"/>
                      </a:rPr>
                      <m:t>)</m:t>
                    </m:r>
                    <m:r>
                      <a:rPr lang="ja-JP" altLang="en-US" i="1" noProof="1">
                        <a:solidFill>
                          <a:schemeClr val="bg1"/>
                        </a:solidFill>
                        <a:latin typeface="Cambria Math" panose="02040503050406030204" pitchFamily="18" charset="0"/>
                      </a:rPr>
                      <m:t>を</m:t>
                    </m:r>
                  </m:oMath>
                </a14:m>
                <a:r>
                  <a:rPr lang="ja-JP" altLang="en-US" b="0" noProof="1">
                    <a:solidFill>
                      <a:schemeClr val="bg1"/>
                    </a:solidFill>
                  </a:rPr>
                  <a:t>生成するに至った尤もらしいパラメータを探す。</a:t>
                </a:r>
                <a:endParaRPr lang="en-US" altLang="ja-JP" noProof="1"/>
              </a:p>
              <a:p>
                <a:pPr marL="0" indent="0" rtl="0">
                  <a:buNone/>
                </a:pPr>
                <a:r>
                  <a:rPr lang="en-US" altLang="ja-JP" b="0" noProof="1">
                    <a:solidFill>
                      <a:schemeClr val="bg1"/>
                    </a:solidFill>
                  </a:rPr>
                  <a:t>     </a:t>
                </a:r>
                <a:r>
                  <a:rPr lang="ja-JP" altLang="en-US" b="0" noProof="1">
                    <a:solidFill>
                      <a:schemeClr val="bg1"/>
                    </a:solidFill>
                  </a:rPr>
                  <a:t>↓　</a:t>
                </a:r>
                <a14:m>
                  <m:oMath xmlns:m="http://schemas.openxmlformats.org/officeDocument/2006/math">
                    <m:sSub>
                      <m:sSubPr>
                        <m:ctrlPr>
                          <a:rPr lang="en-US" altLang="ja-JP" b="0" i="1" noProof="1" smtClean="0">
                            <a:solidFill>
                              <a:schemeClr val="bg1"/>
                            </a:solidFill>
                            <a:latin typeface="Cambria Math" panose="02040503050406030204" pitchFamily="18" charset="0"/>
                          </a:rPr>
                        </m:ctrlPr>
                      </m:sSubPr>
                      <m:e>
                        <m:r>
                          <a:rPr lang="en-US" altLang="ja-JP" b="0" i="1" noProof="1" smtClean="0">
                            <a:solidFill>
                              <a:schemeClr val="bg1"/>
                            </a:solidFill>
                            <a:latin typeface="Cambria Math" panose="02040503050406030204" pitchFamily="18" charset="0"/>
                          </a:rPr>
                          <m:t>𝑦</m:t>
                        </m:r>
                      </m:e>
                      <m:sub>
                        <m:r>
                          <a:rPr lang="en-US" altLang="ja-JP" b="0" i="1" noProof="1" smtClean="0">
                            <a:solidFill>
                              <a:schemeClr val="bg1"/>
                            </a:solidFill>
                            <a:latin typeface="Cambria Math" panose="02040503050406030204" pitchFamily="18" charset="0"/>
                          </a:rPr>
                          <m:t>1</m:t>
                        </m:r>
                      </m:sub>
                    </m:sSub>
                    <m:r>
                      <a:rPr lang="ja-JP" altLang="en-US" i="1" noProof="1">
                        <a:latin typeface="Cambria Math" panose="02040503050406030204" pitchFamily="18" charset="0"/>
                      </a:rPr>
                      <m:t>～</m:t>
                    </m:r>
                    <m:sSub>
                      <m:sSubPr>
                        <m:ctrlPr>
                          <a:rPr lang="en-US" altLang="ja-JP" i="1" noProof="1" smtClean="0">
                            <a:latin typeface="Cambria Math" panose="02040503050406030204" pitchFamily="18" charset="0"/>
                          </a:rPr>
                        </m:ctrlPr>
                      </m:sSubPr>
                      <m:e>
                        <m:r>
                          <a:rPr lang="en-US" altLang="ja-JP" b="0" i="1" noProof="1" smtClean="0">
                            <a:latin typeface="Cambria Math" panose="02040503050406030204" pitchFamily="18" charset="0"/>
                          </a:rPr>
                          <m:t>𝑦</m:t>
                        </m:r>
                      </m:e>
                      <m:sub>
                        <m:r>
                          <a:rPr lang="en-US" altLang="ja-JP" b="0" i="1" noProof="1" smtClean="0">
                            <a:latin typeface="Cambria Math" panose="02040503050406030204" pitchFamily="18" charset="0"/>
                          </a:rPr>
                          <m:t>𝑛</m:t>
                        </m:r>
                      </m:sub>
                    </m:sSub>
                    <m:r>
                      <a:rPr lang="ja-JP" altLang="en-US" i="1" noProof="1">
                        <a:latin typeface="Cambria Math" panose="02040503050406030204" pitchFamily="18" charset="0"/>
                      </a:rPr>
                      <m:t>の</m:t>
                    </m:r>
                  </m:oMath>
                </a14:m>
                <a:r>
                  <a:rPr lang="ja-JP" altLang="en-US" b="0" noProof="1">
                    <a:solidFill>
                      <a:schemeClr val="bg1"/>
                    </a:solidFill>
                  </a:rPr>
                  <a:t>データが得られた際の尤度関数</a:t>
                </a:r>
                <a:endParaRPr lang="en-US" altLang="ja-JP" b="0" noProof="1">
                  <a:solidFill>
                    <a:schemeClr val="bg1"/>
                  </a:solidFill>
                </a:endParaRPr>
              </a:p>
              <a:p>
                <a:pPr marL="0" indent="0">
                  <a:buNone/>
                </a:pPr>
                <a:r>
                  <a:rPr lang="ja-JP" altLang="en-US" noProof="1"/>
                  <a:t>　</a:t>
                </a:r>
                <a14:m>
                  <m:oMath xmlns:m="http://schemas.openxmlformats.org/officeDocument/2006/math">
                    <m:r>
                      <a:rPr lang="ja-JP" altLang="en-US" i="1" noProof="1">
                        <a:latin typeface="Cambria Math" panose="02040503050406030204" pitchFamily="18" charset="0"/>
                      </a:rPr>
                      <m:t>　</m:t>
                    </m:r>
                    <m:r>
                      <a:rPr lang="ja-JP" altLang="en-US" i="1" noProof="1" smtClean="0">
                        <a:latin typeface="Cambria Math" panose="02040503050406030204" pitchFamily="18" charset="0"/>
                      </a:rPr>
                      <m:t>　</m:t>
                    </m:r>
                    <m:r>
                      <a:rPr lang="ja-JP" altLang="en-US" i="1" noProof="1">
                        <a:latin typeface="Cambria Math" panose="02040503050406030204" pitchFamily="18" charset="0"/>
                      </a:rPr>
                      <m:t>　</m:t>
                    </m:r>
                    <m:r>
                      <m:rPr>
                        <m:sty m:val="p"/>
                      </m:rPr>
                      <a:rPr lang="en-US" altLang="ja-JP" i="1" noProof="1">
                        <a:latin typeface="Cambria Math" panose="02040503050406030204" pitchFamily="18" charset="0"/>
                      </a:rPr>
                      <m:t>P</m:t>
                    </m:r>
                    <m:r>
                      <a:rPr lang="en-US" altLang="ja-JP" noProof="1">
                        <a:latin typeface="Cambria Math" panose="02040503050406030204" pitchFamily="18" charset="0"/>
                      </a:rPr>
                      <m:t>(</m:t>
                    </m:r>
                    <m:sSub>
                      <m:sSubPr>
                        <m:ctrlPr>
                          <a:rPr lang="en-US" altLang="ja-JP" i="1" noProof="1">
                            <a:latin typeface="Cambria Math" panose="02040503050406030204" pitchFamily="18" charset="0"/>
                          </a:rPr>
                        </m:ctrlPr>
                      </m:sSubPr>
                      <m:e>
                        <m:r>
                          <a:rPr lang="en-US" altLang="ja-JP" i="1" noProof="1">
                            <a:latin typeface="Cambria Math" panose="02040503050406030204" pitchFamily="18" charset="0"/>
                          </a:rPr>
                          <m:t>𝑦</m:t>
                        </m:r>
                      </m:e>
                      <m:sub>
                        <m:r>
                          <a:rPr lang="en-US" altLang="ja-JP" i="1" noProof="1">
                            <a:latin typeface="Cambria Math" panose="02040503050406030204" pitchFamily="18" charset="0"/>
                          </a:rPr>
                          <m:t>1</m:t>
                        </m:r>
                      </m:sub>
                    </m:sSub>
                    <m:r>
                      <a:rPr lang="en-US" altLang="ja-JP" i="1" noProof="1">
                        <a:latin typeface="Cambria Math" panose="02040503050406030204" pitchFamily="18" charset="0"/>
                      </a:rPr>
                      <m:t>,</m:t>
                    </m:r>
                    <m:sSub>
                      <m:sSubPr>
                        <m:ctrlPr>
                          <a:rPr lang="en-US" altLang="ja-JP" i="1" noProof="1">
                            <a:latin typeface="Cambria Math" panose="02040503050406030204" pitchFamily="18" charset="0"/>
                          </a:rPr>
                        </m:ctrlPr>
                      </m:sSubPr>
                      <m:e>
                        <m:r>
                          <a:rPr lang="en-US" altLang="ja-JP" i="1" noProof="1">
                            <a:latin typeface="Cambria Math" panose="02040503050406030204" pitchFamily="18" charset="0"/>
                          </a:rPr>
                          <m:t>𝑦</m:t>
                        </m:r>
                      </m:e>
                      <m:sub>
                        <m:r>
                          <a:rPr lang="en-US" altLang="ja-JP" i="1" noProof="1">
                            <a:latin typeface="Cambria Math" panose="02040503050406030204" pitchFamily="18" charset="0"/>
                          </a:rPr>
                          <m:t>2</m:t>
                        </m:r>
                      </m:sub>
                    </m:sSub>
                    <m:r>
                      <a:rPr lang="en-US" altLang="ja-JP" i="1" noProof="1">
                        <a:latin typeface="Cambria Math" panose="02040503050406030204" pitchFamily="18" charset="0"/>
                      </a:rPr>
                      <m:t>,</m:t>
                    </m:r>
                    <m:r>
                      <a:rPr lang="ja-JP" altLang="en-US" i="1" noProof="1">
                        <a:latin typeface="Cambria Math" panose="02040503050406030204" pitchFamily="18" charset="0"/>
                      </a:rPr>
                      <m:t>・・・</m:t>
                    </m:r>
                  </m:oMath>
                </a14:m>
                <a:r>
                  <a:rPr lang="en-US" altLang="ja-JP" noProof="1"/>
                  <a:t>,</a:t>
                </a:r>
                <a14:m>
                  <m:oMath xmlns:m="http://schemas.openxmlformats.org/officeDocument/2006/math">
                    <m:sSub>
                      <m:sSubPr>
                        <m:ctrlPr>
                          <a:rPr lang="en-US" altLang="ja-JP" i="1" noProof="1">
                            <a:latin typeface="Cambria Math" panose="02040503050406030204" pitchFamily="18" charset="0"/>
                          </a:rPr>
                        </m:ctrlPr>
                      </m:sSubPr>
                      <m:e>
                        <m:r>
                          <a:rPr lang="en-US" altLang="ja-JP" i="1" noProof="1">
                            <a:latin typeface="Cambria Math" panose="02040503050406030204" pitchFamily="18" charset="0"/>
                          </a:rPr>
                          <m:t>𝑦</m:t>
                        </m:r>
                      </m:e>
                      <m:sub>
                        <m:r>
                          <a:rPr lang="en-US" altLang="ja-JP" i="1" noProof="1">
                            <a:latin typeface="Cambria Math" panose="02040503050406030204" pitchFamily="18" charset="0"/>
                          </a:rPr>
                          <m:t>𝑛</m:t>
                        </m:r>
                      </m:sub>
                    </m:sSub>
                    <m:r>
                      <a:rPr lang="en-US" altLang="ja-JP" i="1" noProof="1">
                        <a:latin typeface="Cambria Math" panose="02040503050406030204" pitchFamily="18" charset="0"/>
                      </a:rPr>
                      <m:t>;</m:t>
                    </m:r>
                    <m:sSub>
                      <m:sSubPr>
                        <m:ctrlPr>
                          <a:rPr lang="en-US" altLang="ja-JP" i="1" noProof="1" smtClean="0">
                            <a:latin typeface="Cambria Math" panose="02040503050406030204" pitchFamily="18" charset="0"/>
                          </a:rPr>
                        </m:ctrlPr>
                      </m:sSubPr>
                      <m:e>
                        <m:r>
                          <a:rPr lang="en-US" altLang="ja-JP" b="0" i="1" noProof="1" smtClean="0">
                            <a:latin typeface="Cambria Math" panose="02040503050406030204" pitchFamily="18" charset="0"/>
                          </a:rPr>
                          <m:t>𝑤</m:t>
                        </m:r>
                      </m:e>
                      <m:sub>
                        <m:r>
                          <a:rPr lang="en-US" altLang="ja-JP" b="0" i="1" noProof="1" smtClean="0">
                            <a:latin typeface="Cambria Math" panose="02040503050406030204" pitchFamily="18" charset="0"/>
                          </a:rPr>
                          <m:t>0</m:t>
                        </m:r>
                      </m:sub>
                    </m:sSub>
                    <m:r>
                      <a:rPr lang="en-US" altLang="ja-JP" b="0" i="1" noProof="1" smtClean="0">
                        <a:latin typeface="Cambria Math" panose="02040503050406030204" pitchFamily="18" charset="0"/>
                      </a:rPr>
                      <m:t>,</m:t>
                    </m:r>
                    <m:sSub>
                      <m:sSubPr>
                        <m:ctrlPr>
                          <a:rPr lang="en-US" altLang="ja-JP" b="0" i="1" noProof="1" smtClean="0">
                            <a:latin typeface="Cambria Math" panose="02040503050406030204" pitchFamily="18" charset="0"/>
                          </a:rPr>
                        </m:ctrlPr>
                      </m:sSubPr>
                      <m:e>
                        <m:r>
                          <a:rPr lang="en-US" altLang="ja-JP" b="0" i="1" noProof="1" smtClean="0">
                            <a:latin typeface="Cambria Math" panose="02040503050406030204" pitchFamily="18" charset="0"/>
                          </a:rPr>
                          <m:t>𝑤</m:t>
                        </m:r>
                      </m:e>
                      <m:sub>
                        <m:r>
                          <a:rPr lang="en-US" altLang="ja-JP" b="0" i="1" noProof="1" smtClean="0">
                            <a:latin typeface="Cambria Math" panose="02040503050406030204" pitchFamily="18" charset="0"/>
                          </a:rPr>
                          <m:t>1</m:t>
                        </m:r>
                      </m:sub>
                    </m:sSub>
                    <m:r>
                      <a:rPr lang="en-US" altLang="ja-JP" b="0" i="1" noProof="1" smtClean="0">
                        <a:latin typeface="Cambria Math" panose="02040503050406030204" pitchFamily="18" charset="0"/>
                      </a:rPr>
                      <m:t>,</m:t>
                    </m:r>
                    <m:r>
                      <a:rPr lang="ja-JP" altLang="en-US" i="1" noProof="1">
                        <a:latin typeface="Cambria Math" panose="02040503050406030204" pitchFamily="18" charset="0"/>
                      </a:rPr>
                      <m:t>・・・</m:t>
                    </m:r>
                    <m:r>
                      <a:rPr lang="en-US" altLang="ja-JP" b="0" i="1" noProof="1" smtClean="0">
                        <a:latin typeface="Cambria Math" panose="02040503050406030204" pitchFamily="18" charset="0"/>
                      </a:rPr>
                      <m:t>,</m:t>
                    </m:r>
                    <m:sSub>
                      <m:sSubPr>
                        <m:ctrlPr>
                          <a:rPr lang="en-US" altLang="ja-JP" b="0" i="1" noProof="1" smtClean="0">
                            <a:latin typeface="Cambria Math" panose="02040503050406030204" pitchFamily="18" charset="0"/>
                          </a:rPr>
                        </m:ctrlPr>
                      </m:sSubPr>
                      <m:e>
                        <m:r>
                          <a:rPr lang="en-US" altLang="ja-JP" b="0" i="1" noProof="1" smtClean="0">
                            <a:latin typeface="Cambria Math" panose="02040503050406030204" pitchFamily="18" charset="0"/>
                          </a:rPr>
                          <m:t>𝑤</m:t>
                        </m:r>
                      </m:e>
                      <m:sub>
                        <m:r>
                          <a:rPr lang="en-US" altLang="ja-JP" b="0" i="1" noProof="1" smtClean="0">
                            <a:latin typeface="Cambria Math" panose="02040503050406030204" pitchFamily="18" charset="0"/>
                          </a:rPr>
                          <m:t>𝑚</m:t>
                        </m:r>
                      </m:sub>
                    </m:sSub>
                    <m:r>
                      <a:rPr lang="en-US" altLang="ja-JP" i="1" noProof="1">
                        <a:latin typeface="Cambria Math" panose="02040503050406030204" pitchFamily="18" charset="0"/>
                      </a:rPr>
                      <m:t>)</m:t>
                    </m:r>
                  </m:oMath>
                </a14:m>
                <a:r>
                  <a:rPr lang="en-US" altLang="ja-JP" noProof="1"/>
                  <a:t>=</a:t>
                </a:r>
                <a14:m>
                  <m:oMath xmlns:m="http://schemas.openxmlformats.org/officeDocument/2006/math">
                    <m:nary>
                      <m:naryPr>
                        <m:chr m:val="∏"/>
                        <m:ctrlPr>
                          <a:rPr lang="en-US" altLang="ja-JP" i="1" noProof="1">
                            <a:latin typeface="Cambria Math" panose="02040503050406030204" pitchFamily="18" charset="0"/>
                          </a:rPr>
                        </m:ctrlPr>
                      </m:naryPr>
                      <m:sub>
                        <m:r>
                          <m:rPr>
                            <m:brk m:alnAt="23"/>
                          </m:rPr>
                          <a:rPr lang="en-US" altLang="ja-JP" i="1" noProof="1">
                            <a:latin typeface="Cambria Math" panose="02040503050406030204" pitchFamily="18" charset="0"/>
                          </a:rPr>
                          <m:t>𝑖</m:t>
                        </m:r>
                        <m:r>
                          <a:rPr lang="en-US" altLang="ja-JP" i="1" noProof="1">
                            <a:latin typeface="Cambria Math" panose="02040503050406030204" pitchFamily="18" charset="0"/>
                          </a:rPr>
                          <m:t>=1</m:t>
                        </m:r>
                      </m:sub>
                      <m:sup>
                        <m:r>
                          <a:rPr lang="en-US" altLang="ja-JP" i="1" noProof="1">
                            <a:latin typeface="Cambria Math" panose="02040503050406030204" pitchFamily="18" charset="0"/>
                          </a:rPr>
                          <m:t>𝑛</m:t>
                        </m:r>
                      </m:sup>
                      <m:e>
                        <m:r>
                          <a:rPr lang="ja-JP" altLang="en-US" i="1" noProof="1" smtClean="0">
                            <a:latin typeface="Cambria Math" panose="02040503050406030204" pitchFamily="18" charset="0"/>
                          </a:rPr>
                          <m:t>𝜎</m:t>
                        </m:r>
                        <m:r>
                          <a:rPr lang="en-US" altLang="ja-JP" b="0" i="1" noProof="1" smtClean="0">
                            <a:latin typeface="Cambria Math" panose="02040503050406030204" pitchFamily="18" charset="0"/>
                          </a:rPr>
                          <m:t>(</m:t>
                        </m:r>
                        <m:sSup>
                          <m:sSupPr>
                            <m:ctrlPr>
                              <a:rPr lang="en-US" altLang="ja-JP" b="0" i="1" noProof="1" smtClean="0">
                                <a:latin typeface="Cambria Math" panose="02040503050406030204" pitchFamily="18" charset="0"/>
                              </a:rPr>
                            </m:ctrlPr>
                          </m:sSupPr>
                          <m:e>
                            <m:r>
                              <a:rPr lang="en-US" altLang="ja-JP" b="0" i="1" noProof="1" smtClean="0">
                                <a:latin typeface="Cambria Math" panose="02040503050406030204" pitchFamily="18" charset="0"/>
                              </a:rPr>
                              <m:t>𝑤</m:t>
                            </m:r>
                          </m:e>
                          <m:sup>
                            <m:r>
                              <a:rPr lang="en-US" altLang="ja-JP" b="0" i="1" noProof="1" smtClean="0">
                                <a:latin typeface="Cambria Math" panose="02040503050406030204" pitchFamily="18" charset="0"/>
                              </a:rPr>
                              <m:t>𝑇</m:t>
                            </m:r>
                          </m:sup>
                        </m:sSup>
                        <m:sSub>
                          <m:sSubPr>
                            <m:ctrlPr>
                              <a:rPr lang="en-US" altLang="ja-JP" b="0" i="1" noProof="1" smtClean="0">
                                <a:latin typeface="Cambria Math" panose="02040503050406030204" pitchFamily="18" charset="0"/>
                              </a:rPr>
                            </m:ctrlPr>
                          </m:sSubPr>
                          <m:e>
                            <m:r>
                              <a:rPr lang="en-US" altLang="ja-JP" b="0" i="1" noProof="1" smtClean="0">
                                <a:latin typeface="Cambria Math" panose="02040503050406030204" pitchFamily="18" charset="0"/>
                              </a:rPr>
                              <m:t>𝑥</m:t>
                            </m:r>
                          </m:e>
                          <m:sub>
                            <m:r>
                              <a:rPr lang="en-US" altLang="ja-JP" b="0" i="1" noProof="1" smtClean="0">
                                <a:latin typeface="Cambria Math" panose="02040503050406030204" pitchFamily="18" charset="0"/>
                              </a:rPr>
                              <m:t>𝑖</m:t>
                            </m:r>
                          </m:sub>
                        </m:sSub>
                        <m:r>
                          <a:rPr lang="en-US" altLang="ja-JP" b="0" i="1" noProof="1" smtClean="0">
                            <a:latin typeface="Cambria Math" panose="02040503050406030204" pitchFamily="18" charset="0"/>
                          </a:rPr>
                          <m:t>)</m:t>
                        </m:r>
                        <m:sSup>
                          <m:sSupPr>
                            <m:ctrlPr>
                              <a:rPr lang="en-US" altLang="ja-JP" b="0" i="1" noProof="1" smtClean="0">
                                <a:latin typeface="Cambria Math" panose="02040503050406030204" pitchFamily="18" charset="0"/>
                              </a:rPr>
                            </m:ctrlPr>
                          </m:sSupPr>
                          <m:e>
                            <m:r>
                              <a:rPr lang="en-US" altLang="ja-JP" b="0" i="1" noProof="1" smtClean="0">
                                <a:latin typeface="Cambria Math" panose="02040503050406030204" pitchFamily="18" charset="0"/>
                              </a:rPr>
                              <m:t> </m:t>
                            </m:r>
                          </m:e>
                          <m:sup>
                            <m:sSup>
                              <m:sSupPr>
                                <m:ctrlPr>
                                  <a:rPr lang="en-US" altLang="ja-JP" b="0" i="1" noProof="1" smtClean="0">
                                    <a:latin typeface="Cambria Math" panose="02040503050406030204" pitchFamily="18" charset="0"/>
                                  </a:rPr>
                                </m:ctrlPr>
                              </m:sSupPr>
                              <m:e>
                                <m:r>
                                  <a:rPr lang="en-US" altLang="ja-JP" b="0" i="1" noProof="1" smtClean="0">
                                    <a:latin typeface="Cambria Math" panose="02040503050406030204" pitchFamily="18" charset="0"/>
                                  </a:rPr>
                                  <m:t>𝑦</m:t>
                                </m:r>
                              </m:e>
                              <m:sup>
                                <m:r>
                                  <a:rPr lang="en-US" altLang="ja-JP" b="0" i="1" noProof="1" smtClean="0">
                                    <a:latin typeface="Cambria Math" panose="02040503050406030204" pitchFamily="18" charset="0"/>
                                  </a:rPr>
                                  <m:t>𝑖</m:t>
                                </m:r>
                              </m:sup>
                            </m:sSup>
                          </m:sup>
                        </m:sSup>
                        <m:r>
                          <a:rPr lang="en-US" altLang="ja-JP" i="1" noProof="1" smtClean="0">
                            <a:latin typeface="Cambria Math" panose="02040503050406030204" pitchFamily="18" charset="0"/>
                          </a:rPr>
                          <m:t> </m:t>
                        </m:r>
                        <m:r>
                          <a:rPr lang="en-US" altLang="ja-JP" i="1" noProof="1">
                            <a:latin typeface="Cambria Math" panose="02040503050406030204" pitchFamily="18" charset="0"/>
                          </a:rPr>
                          <m:t>(1−</m:t>
                        </m:r>
                        <m:r>
                          <a:rPr lang="ja-JP" altLang="en-US" i="1" noProof="1" smtClean="0">
                            <a:latin typeface="Cambria Math" panose="02040503050406030204" pitchFamily="18" charset="0"/>
                          </a:rPr>
                          <m:t>𝜎</m:t>
                        </m:r>
                        <m:d>
                          <m:dPr>
                            <m:ctrlPr>
                              <a:rPr lang="en-US" altLang="ja-JP" b="0" i="1" noProof="1" smtClean="0">
                                <a:latin typeface="Cambria Math" panose="02040503050406030204" pitchFamily="18" charset="0"/>
                              </a:rPr>
                            </m:ctrlPr>
                          </m:dPr>
                          <m:e>
                            <m:sSup>
                              <m:sSupPr>
                                <m:ctrlPr>
                                  <a:rPr lang="en-US" altLang="ja-JP" b="0" i="1" noProof="1" smtClean="0">
                                    <a:latin typeface="Cambria Math" panose="02040503050406030204" pitchFamily="18" charset="0"/>
                                  </a:rPr>
                                </m:ctrlPr>
                              </m:sSupPr>
                              <m:e>
                                <m:r>
                                  <a:rPr lang="en-US" altLang="ja-JP" b="0" i="1" noProof="1" smtClean="0">
                                    <a:latin typeface="Cambria Math" panose="02040503050406030204" pitchFamily="18" charset="0"/>
                                  </a:rPr>
                                  <m:t>𝑤</m:t>
                                </m:r>
                              </m:e>
                              <m:sup>
                                <m:r>
                                  <a:rPr lang="en-US" altLang="ja-JP" b="0" i="1" noProof="1" smtClean="0">
                                    <a:latin typeface="Cambria Math" panose="02040503050406030204" pitchFamily="18" charset="0"/>
                                  </a:rPr>
                                  <m:t>𝑇</m:t>
                                </m:r>
                              </m:sup>
                            </m:sSup>
                            <m:sSub>
                              <m:sSubPr>
                                <m:ctrlPr>
                                  <a:rPr lang="en-US" altLang="ja-JP" b="0" i="1" noProof="1" smtClean="0">
                                    <a:latin typeface="Cambria Math" panose="02040503050406030204" pitchFamily="18" charset="0"/>
                                  </a:rPr>
                                </m:ctrlPr>
                              </m:sSubPr>
                              <m:e>
                                <m:r>
                                  <a:rPr lang="en-US" altLang="ja-JP" b="0" i="1" noProof="1" smtClean="0">
                                    <a:latin typeface="Cambria Math" panose="02040503050406030204" pitchFamily="18" charset="0"/>
                                  </a:rPr>
                                  <m:t>𝑥</m:t>
                                </m:r>
                              </m:e>
                              <m:sub>
                                <m:r>
                                  <a:rPr lang="en-US" altLang="ja-JP" b="0" i="1" noProof="1" smtClean="0">
                                    <a:latin typeface="Cambria Math" panose="02040503050406030204" pitchFamily="18" charset="0"/>
                                  </a:rPr>
                                  <m:t>𝑖</m:t>
                                </m:r>
                              </m:sub>
                            </m:sSub>
                          </m:e>
                        </m:d>
                        <m:r>
                          <a:rPr lang="en-US" altLang="ja-JP" b="0" i="1" noProof="1" smtClean="0">
                            <a:latin typeface="Cambria Math" panose="02040503050406030204" pitchFamily="18" charset="0"/>
                          </a:rPr>
                          <m:t>)</m:t>
                        </m:r>
                      </m:e>
                    </m:nary>
                    <m:sSup>
                      <m:sSupPr>
                        <m:ctrlPr>
                          <a:rPr lang="en-US" altLang="ja-JP" i="1" noProof="1">
                            <a:latin typeface="Cambria Math" panose="02040503050406030204" pitchFamily="18" charset="0"/>
                          </a:rPr>
                        </m:ctrlPr>
                      </m:sSupPr>
                      <m:e>
                        <m:r>
                          <a:rPr lang="en-US" altLang="ja-JP" i="1" noProof="1">
                            <a:latin typeface="Cambria Math" panose="02040503050406030204" pitchFamily="18" charset="0"/>
                          </a:rPr>
                          <m:t> </m:t>
                        </m:r>
                      </m:e>
                      <m:sup>
                        <m:r>
                          <a:rPr lang="en-US" altLang="ja-JP" i="1" noProof="1">
                            <a:latin typeface="Cambria Math" panose="02040503050406030204" pitchFamily="18" charset="0"/>
                          </a:rPr>
                          <m:t>1−</m:t>
                        </m:r>
                        <m:sSub>
                          <m:sSubPr>
                            <m:ctrlPr>
                              <a:rPr lang="en-US" altLang="ja-JP" i="1" noProof="1">
                                <a:latin typeface="Cambria Math" panose="02040503050406030204" pitchFamily="18" charset="0"/>
                              </a:rPr>
                            </m:ctrlPr>
                          </m:sSubPr>
                          <m:e>
                            <m:r>
                              <a:rPr lang="en-US" altLang="ja-JP" i="1" noProof="1">
                                <a:latin typeface="Cambria Math" panose="02040503050406030204" pitchFamily="18" charset="0"/>
                              </a:rPr>
                              <m:t>𝑦</m:t>
                            </m:r>
                          </m:e>
                          <m:sub>
                            <m:r>
                              <a:rPr lang="en-US" altLang="ja-JP" i="1" noProof="1">
                                <a:latin typeface="Cambria Math" panose="02040503050406030204" pitchFamily="18" charset="0"/>
                              </a:rPr>
                              <m:t>𝑖</m:t>
                            </m:r>
                          </m:sub>
                        </m:sSub>
                      </m:sup>
                    </m:sSup>
                  </m:oMath>
                </a14:m>
                <a:r>
                  <a:rPr lang="en-US" altLang="ja-JP" noProof="1">
                    <a:solidFill>
                      <a:schemeClr val="bg1"/>
                    </a:solidFill>
                  </a:rPr>
                  <a:t>=</a:t>
                </a:r>
                <a14:m>
                  <m:oMath xmlns:m="http://schemas.openxmlformats.org/officeDocument/2006/math">
                    <m:r>
                      <m:rPr>
                        <m:sty m:val="p"/>
                      </m:rPr>
                      <a:rPr lang="en-US" altLang="ja-JP" b="0" i="0" noProof="1" smtClean="0">
                        <a:solidFill>
                          <a:schemeClr val="bg1"/>
                        </a:solidFill>
                        <a:latin typeface="Cambria Math" panose="02040503050406030204" pitchFamily="18" charset="0"/>
                      </a:rPr>
                      <m:t>L</m:t>
                    </m:r>
                    <m:r>
                      <a:rPr lang="en-US" altLang="ja-JP" b="0" i="0" noProof="1" smtClean="0">
                        <a:solidFill>
                          <a:schemeClr val="bg1"/>
                        </a:solidFill>
                        <a:latin typeface="Cambria Math" panose="02040503050406030204" pitchFamily="18" charset="0"/>
                      </a:rPr>
                      <m:t>(</m:t>
                    </m:r>
                    <m:r>
                      <a:rPr lang="en-US" altLang="ja-JP" b="0" i="1" noProof="1" smtClean="0">
                        <a:solidFill>
                          <a:schemeClr val="bg1"/>
                        </a:solidFill>
                        <a:latin typeface="Cambria Math" panose="02040503050406030204" pitchFamily="18" charset="0"/>
                      </a:rPr>
                      <m:t>𝑤</m:t>
                    </m:r>
                    <m:r>
                      <a:rPr lang="en-US" altLang="ja-JP" b="0" i="1" noProof="1" smtClean="0">
                        <a:solidFill>
                          <a:schemeClr val="bg1"/>
                        </a:solidFill>
                        <a:latin typeface="Cambria Math" panose="02040503050406030204" pitchFamily="18" charset="0"/>
                      </a:rPr>
                      <m:t>)</m:t>
                    </m:r>
                  </m:oMath>
                </a14:m>
                <a:r>
                  <a:rPr lang="ja-JP" altLang="en-US" noProof="1">
                    <a:solidFill>
                      <a:schemeClr val="bg1"/>
                    </a:solidFill>
                  </a:rPr>
                  <a:t>　</a:t>
                </a:r>
                <a:r>
                  <a:rPr lang="ja-JP" altLang="en-US" noProof="1">
                    <a:solidFill>
                      <a:schemeClr val="accent2"/>
                    </a:solidFill>
                  </a:rPr>
                  <a:t>　</a:t>
                </a:r>
                <a:endParaRPr lang="en-US" altLang="ja-JP" noProof="1">
                  <a:solidFill>
                    <a:schemeClr val="accent2"/>
                  </a:solidFill>
                </a:endParaRPr>
              </a:p>
              <a:p>
                <a:pPr marL="0" indent="0" rtl="0">
                  <a:buNone/>
                </a:pPr>
                <a:endParaRPr lang="en-US" altLang="ja-JP" b="0" noProof="1">
                  <a:solidFill>
                    <a:schemeClr val="bg1"/>
                  </a:solidFill>
                </a:endParaRPr>
              </a:p>
            </p:txBody>
          </p:sp>
        </mc:Choice>
        <mc:Fallback xmlns="">
          <p:sp>
            <p:nvSpPr>
              <p:cNvPr id="3" name="コンテンツ プレースホルダー 2">
                <a:extLst>
                  <a:ext uri="{FF2B5EF4-FFF2-40B4-BE49-F238E27FC236}">
                    <a16:creationId xmlns:a16="http://schemas.microsoft.com/office/drawing/2014/main" id="{FA6A4B49-27C8-46B6-8B11-AD7E8F615E2C}"/>
                  </a:ext>
                </a:extLst>
              </p:cNvPr>
              <p:cNvSpPr>
                <a:spLocks noGrp="1" noRot="1" noChangeAspect="1" noMove="1" noResize="1" noEditPoints="1" noAdjustHandles="1" noChangeArrowheads="1" noChangeShapeType="1" noTextEdit="1"/>
              </p:cNvSpPr>
              <p:nvPr>
                <p:ph idx="1"/>
              </p:nvPr>
            </p:nvSpPr>
            <p:spPr>
              <a:xfrm>
                <a:off x="838199" y="1107462"/>
                <a:ext cx="11132977" cy="5069501"/>
              </a:xfrm>
              <a:blipFill>
                <a:blip r:embed="rId3"/>
                <a:stretch>
                  <a:fillRect l="-383" t="-1200" b="-10084"/>
                </a:stretch>
              </a:blipFill>
              <a:ln>
                <a:solidFill>
                  <a:schemeClr val="accent2"/>
                </a:solidFill>
              </a:ln>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ページ </a:t>
            </a:r>
            <a:fld id="{4A9B5881-4007-4345-955A-79C2656F0C49}" type="slidenum">
              <a:rPr kumimoji="0" lang="en-US" altLang="ja-JP" sz="1200" b="0" i="0" u="none" strike="noStrike" kern="1200" cap="none" spc="0" normalizeH="0" baseline="0" noProof="0" smtClean="0">
                <a:ln>
                  <a:noFill/>
                </a:ln>
                <a:solidFill>
                  <a:srgbClr val="FFFFFF"/>
                </a:solidFill>
                <a:effectLst/>
                <a:uLnTx/>
                <a:uFillTx/>
                <a:latin typeface="Meiryo UI" panose="020B0604030504040204" pitchFamily="50" charset="-128"/>
                <a:ea typeface="Meiryo UI" panose="020B060403050404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8" name="長方形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アウトライン</a:t>
            </a:r>
          </a:p>
        </p:txBody>
      </p:sp>
      <p:sp>
        <p:nvSpPr>
          <p:cNvPr id="10" name="長方形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ロジスティック回帰モデル①</a:t>
            </a:r>
          </a:p>
        </p:txBody>
      </p:sp>
      <p:sp>
        <p:nvSpPr>
          <p:cNvPr id="11" name="長方形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ロジスティック回帰モデル②</a:t>
            </a:r>
          </a:p>
        </p:txBody>
      </p:sp>
      <p:sp>
        <p:nvSpPr>
          <p:cNvPr id="12" name="長方形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4"/>
            <a:ext cx="2552123" cy="3600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ロジスティック回帰モデル③</a:t>
            </a:r>
          </a:p>
        </p:txBody>
      </p:sp>
      <p:sp>
        <p:nvSpPr>
          <p:cNvPr id="14" name="二等辺三角形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10006314" y="629799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3" name="タイトル 1">
            <a:extLst>
              <a:ext uri="{FF2B5EF4-FFF2-40B4-BE49-F238E27FC236}">
                <a16:creationId xmlns:a16="http://schemas.microsoft.com/office/drawing/2014/main" id="{E199600F-A17E-4354-A7AB-0CC2A43A9354}"/>
              </a:ext>
            </a:extLst>
          </p:cNvPr>
          <p:cNvSpPr txBox="1">
            <a:spLocks/>
          </p:cNvSpPr>
          <p:nvPr/>
        </p:nvSpPr>
        <p:spPr>
          <a:xfrm>
            <a:off x="945007" y="173534"/>
            <a:ext cx="5808435" cy="833663"/>
          </a:xfrm>
          <a:prstGeom prst="rect">
            <a:avLst/>
          </a:prstGeom>
          <a:solidFill>
            <a:schemeClr val="accent2">
              <a:lumMod val="50000"/>
            </a:schemeClr>
          </a:solidFill>
        </p:spPr>
        <p:txBody>
          <a:bodyPr vert="horz" lIns="91440" tIns="108000" rIns="91440" bIns="108000" rtlCol="0" anchor="ctr">
            <a:spAutoFit/>
          </a:bodyPr>
          <a:lstStyle>
            <a:lvl1pPr algn="l" defTabSz="914400" rtl="0" eaLnBrk="1" latinLnBrk="0" hangingPunct="1">
              <a:lnSpc>
                <a:spcPct val="100000"/>
              </a:lnSpc>
              <a:spcBef>
                <a:spcPct val="0"/>
              </a:spcBef>
              <a:buNone/>
              <a:defRPr kumimoji="1" sz="4000" kern="1200">
                <a:solidFill>
                  <a:schemeClr val="bg1"/>
                </a:solidFill>
                <a:latin typeface="Meiryo UI" panose="020B0604030504040204" pitchFamily="50" charset="-128"/>
                <a:ea typeface="Meiryo UI" panose="020B0604030504040204" pitchFamily="50" charset="-128"/>
                <a:cs typeface="+mj-cs"/>
              </a:defRPr>
            </a:lvl1pPr>
          </a:lstStyle>
          <a:p>
            <a:r>
              <a:rPr lang="ja-JP" altLang="en-US" dirty="0"/>
              <a:t>ロジスティック回帰モデル③</a:t>
            </a:r>
          </a:p>
        </p:txBody>
      </p:sp>
      <mc:AlternateContent xmlns:mc="http://schemas.openxmlformats.org/markup-compatibility/2006" xmlns:a14="http://schemas.microsoft.com/office/drawing/2010/main">
        <mc:Choice Requires="a14">
          <p:sp>
            <p:nvSpPr>
              <p:cNvPr id="7" name="テキスト ボックス 6"/>
              <p:cNvSpPr txBox="1"/>
              <p:nvPr/>
            </p:nvSpPr>
            <p:spPr>
              <a:xfrm>
                <a:off x="5640355" y="2971800"/>
                <a:ext cx="2822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kumimoji="1" lang="ja-JP" altLang="en-US" i="1" smtClean="0">
                          <a:latin typeface="Cambria Math" panose="02040503050406030204" pitchFamily="18" charset="0"/>
                        </a:rPr>
                        <a:t>ここに数式を入力します。</a:t>
                      </a:fld>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640355" y="2971800"/>
                <a:ext cx="2822889" cy="276999"/>
              </a:xfrm>
              <a:prstGeom prst="rect">
                <a:avLst/>
              </a:prstGeom>
              <a:blipFill>
                <a:blip r:embed="rId4"/>
                <a:stretch>
                  <a:fillRect l="-2376" t="-13333" r="-2808" b="-24444"/>
                </a:stretch>
              </a:blipFill>
            </p:spPr>
            <p:txBody>
              <a:bodyPr/>
              <a:lstStyle/>
              <a:p>
                <a:r>
                  <a:rPr lang="ja-JP" altLang="en-US">
                    <a:noFill/>
                  </a:rPr>
                  <a:t> </a:t>
                </a:r>
              </a:p>
            </p:txBody>
          </p:sp>
        </mc:Fallback>
      </mc:AlternateContent>
      <p:sp>
        <p:nvSpPr>
          <p:cNvPr id="24" name="正方形/長方形 23"/>
          <p:cNvSpPr/>
          <p:nvPr/>
        </p:nvSpPr>
        <p:spPr>
          <a:xfrm>
            <a:off x="1744824" y="5159828"/>
            <a:ext cx="4180114" cy="2892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flipV="1">
            <a:off x="9707735" y="5262465"/>
            <a:ext cx="298579" cy="373224"/>
          </a:xfrm>
          <a:prstGeom prst="line">
            <a:avLst/>
          </a:prstGeom>
        </p:spPr>
        <p:style>
          <a:lnRef idx="1">
            <a:schemeClr val="accent6"/>
          </a:lnRef>
          <a:fillRef idx="0">
            <a:schemeClr val="accent6"/>
          </a:fillRef>
          <a:effectRef idx="0">
            <a:schemeClr val="accent6"/>
          </a:effectRef>
          <a:fontRef idx="minor">
            <a:schemeClr val="tx1"/>
          </a:fontRef>
        </p:style>
      </p:cxnSp>
      <p:sp>
        <p:nvSpPr>
          <p:cNvPr id="28" name="テキスト ボックス 27"/>
          <p:cNvSpPr txBox="1"/>
          <p:nvPr/>
        </p:nvSpPr>
        <p:spPr>
          <a:xfrm>
            <a:off x="9857024" y="4493023"/>
            <a:ext cx="1698171" cy="1277273"/>
          </a:xfrm>
          <a:prstGeom prst="rect">
            <a:avLst/>
          </a:prstGeom>
          <a:noFill/>
          <a:ln>
            <a:solidFill>
              <a:schemeClr val="bg1"/>
            </a:solidFill>
          </a:ln>
        </p:spPr>
        <p:txBody>
          <a:bodyPr wrap="square" rtlCol="0">
            <a:spAutoFit/>
          </a:bodyPr>
          <a:lstStyle/>
          <a:p>
            <a:r>
              <a:rPr kumimoji="1" lang="ja-JP" altLang="en-US" sz="1100" dirty="0">
                <a:solidFill>
                  <a:schemeClr val="bg1"/>
                </a:solidFill>
              </a:rPr>
              <a:t>尤度関数は</a:t>
            </a:r>
            <a:r>
              <a:rPr kumimoji="1" lang="ja-JP" altLang="en-US" sz="1100" dirty="0">
                <a:solidFill>
                  <a:schemeClr val="accent6"/>
                </a:solidFill>
              </a:rPr>
              <a:t>パラメータ</a:t>
            </a:r>
            <a:r>
              <a:rPr kumimoji="1" lang="ja-JP" altLang="en-US" sz="1100" dirty="0">
                <a:solidFill>
                  <a:schemeClr val="bg1"/>
                </a:solidFill>
              </a:rPr>
              <a:t>のみに依存する関数。尤度関数を最大とするパラメータを探索。対数とって微分して求める。（勾配降下法を用いる。）</a:t>
            </a:r>
          </a:p>
        </p:txBody>
      </p:sp>
      <p:cxnSp>
        <p:nvCxnSpPr>
          <p:cNvPr id="30" name="直線コネクタ 29"/>
          <p:cNvCxnSpPr/>
          <p:nvPr/>
        </p:nvCxnSpPr>
        <p:spPr>
          <a:xfrm>
            <a:off x="9587335" y="5965372"/>
            <a:ext cx="269689" cy="622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06911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CD84B76E-1817-4FCB-88F9-1F38E5FEAA17}"/>
              </a:ext>
            </a:extLst>
          </p:cNvPr>
          <p:cNvSpPr>
            <a:spLocks noGrp="1"/>
          </p:cNvSpPr>
          <p:nvPr>
            <p:ph type="ctrTitle"/>
          </p:nvPr>
        </p:nvSpPr>
        <p:spPr>
          <a:xfrm>
            <a:off x="-9890" y="1"/>
            <a:ext cx="6168182" cy="6858000"/>
          </a:xfrm>
        </p:spPr>
        <p:txBody>
          <a:bodyPr rtlCol="0"/>
          <a:lstStyle/>
          <a:p>
            <a:pPr rtl="0"/>
            <a:r>
              <a:rPr lang="ja-JP" altLang="en-US">
                <a:latin typeface="Meiryo UI" panose="020B0604030504040204" pitchFamily="50" charset="-128"/>
                <a:ea typeface="Meiryo UI" panose="020B0604030504040204" pitchFamily="50" charset="-128"/>
              </a:rPr>
              <a:t>機械学習</a:t>
            </a:r>
            <a:endParaRPr lang="en-US" altLang="ja-JP" dirty="0">
              <a:latin typeface="Meiryo UI" panose="020B0604030504040204" pitchFamily="50" charset="-128"/>
              <a:ea typeface="Meiryo UI" panose="020B0604030504040204" pitchFamily="50" charset="-128"/>
            </a:endParaRPr>
          </a:p>
        </p:txBody>
      </p:sp>
      <p:pic>
        <p:nvPicPr>
          <p:cNvPr id="2" name="図プレースホルダー 1" descr="電卓のクローズアップ ">
            <a:extLst>
              <a:ext uri="{FF2B5EF4-FFF2-40B4-BE49-F238E27FC236}">
                <a16:creationId xmlns:a16="http://schemas.microsoft.com/office/drawing/2014/main" id="{9DFACFE7-25D7-4C23-8F57-9A4B28D6EE63}"/>
              </a:ext>
            </a:extLst>
          </p:cNvPr>
          <p:cNvPicPr>
            <a:picLocks noGrp="1" noChangeAspect="1"/>
          </p:cNvPicPr>
          <p:nvPr>
            <p:ph type="pic" sz="quarter" idx="10"/>
          </p:nvPr>
        </p:nvPicPr>
        <p:blipFill rotWithShape="1">
          <a:blip r:embed="rId3"/>
          <a:srcRect l="13604" r="13604"/>
          <a:stretch/>
        </p:blipFill>
        <p:spPr>
          <a:xfrm>
            <a:off x="4657725" y="0"/>
            <a:ext cx="7534275" cy="6857999"/>
          </a:xfrm>
        </p:spPr>
      </p:pic>
      <p:sp>
        <p:nvSpPr>
          <p:cNvPr id="9" name="サブタイトル 8">
            <a:extLst>
              <a:ext uri="{FF2B5EF4-FFF2-40B4-BE49-F238E27FC236}">
                <a16:creationId xmlns:a16="http://schemas.microsoft.com/office/drawing/2014/main" id="{62922A0C-B599-4443-A7B4-8AFF6658A57D}"/>
              </a:ext>
            </a:extLst>
          </p:cNvPr>
          <p:cNvSpPr>
            <a:spLocks noGrp="1"/>
          </p:cNvSpPr>
          <p:nvPr>
            <p:ph type="subTitle" idx="1"/>
          </p:nvPr>
        </p:nvSpPr>
        <p:spPr>
          <a:xfrm>
            <a:off x="537410" y="4072044"/>
            <a:ext cx="4567990" cy="1495379"/>
          </a:xfrm>
        </p:spPr>
        <p:txBody>
          <a:bodyPr rtlCol="0"/>
          <a:lstStyle/>
          <a:p>
            <a:pPr rtl="0"/>
            <a:r>
              <a:rPr lang="en-US" altLang="ja-JP" dirty="0"/>
              <a:t>Python</a:t>
            </a:r>
            <a:r>
              <a:rPr lang="ja-JP" altLang="en-US" dirty="0"/>
              <a:t>の基本的な構文等は理解した前提で進めていきます。</a:t>
            </a:r>
            <a:endParaRPr lang="ja-JP" altLang="en-US" dirty="0">
              <a:latin typeface="Meiryo UI" panose="020B0604030504040204" pitchFamily="50" charset="-128"/>
              <a:ea typeface="Meiryo UI" panose="020B0604030504040204" pitchFamily="50" charset="-128"/>
            </a:endParaRPr>
          </a:p>
        </p:txBody>
      </p:sp>
      <p:grpSp>
        <p:nvGrpSpPr>
          <p:cNvPr id="50" name="グループ 49">
            <a:extLst>
              <a:ext uri="{FF2B5EF4-FFF2-40B4-BE49-F238E27FC236}">
                <a16:creationId xmlns:a16="http://schemas.microsoft.com/office/drawing/2014/main" id="{1617A038-E307-4FF8-9DFC-8D289F058A1F}"/>
              </a:ext>
              <a:ext uri="{C183D7F6-B498-43B3-948B-1728B52AA6E4}">
                <adec:decorative xmlns:adec="http://schemas.microsoft.com/office/drawing/2017/decorative" val="1"/>
              </a:ext>
            </a:extLst>
          </p:cNvPr>
          <p:cNvGrpSpPr/>
          <p:nvPr/>
        </p:nvGrpSpPr>
        <p:grpSpPr>
          <a:xfrm>
            <a:off x="-1002014" y="-2"/>
            <a:ext cx="12214827" cy="6858000"/>
            <a:chOff x="-6214" y="-1"/>
            <a:chExt cx="12214827" cy="6858000"/>
          </a:xfrm>
        </p:grpSpPr>
        <p:cxnSp>
          <p:nvCxnSpPr>
            <p:cNvPr id="51" name="直線​​コネクタ(S) 50">
              <a:extLst>
                <a:ext uri="{FF2B5EF4-FFF2-40B4-BE49-F238E27FC236}">
                  <a16:creationId xmlns:a16="http://schemas.microsoft.com/office/drawing/2014/main" id="{8670DFDE-7500-41EF-9E01-0E01C1EB15B6}"/>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直線​​コネクタ(S) 51">
              <a:extLst>
                <a:ext uri="{FF2B5EF4-FFF2-40B4-BE49-F238E27FC236}">
                  <a16:creationId xmlns:a16="http://schemas.microsoft.com/office/drawing/2014/main" id="{D72480DA-D02A-43BB-81C6-1291773C41F8}"/>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線​​コネクタ(S) 52">
              <a:extLst>
                <a:ext uri="{FF2B5EF4-FFF2-40B4-BE49-F238E27FC236}">
                  <a16:creationId xmlns:a16="http://schemas.microsoft.com/office/drawing/2014/main" id="{F5D4C877-8086-42EC-89D7-A02FD4B5ABAE}"/>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S) 53">
              <a:extLst>
                <a:ext uri="{FF2B5EF4-FFF2-40B4-BE49-F238E27FC236}">
                  <a16:creationId xmlns:a16="http://schemas.microsoft.com/office/drawing/2014/main" id="{EA085DEF-90A1-401F-BEEF-C5E5B289F903}"/>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線​​コネクタ(S) 54">
              <a:extLst>
                <a:ext uri="{FF2B5EF4-FFF2-40B4-BE49-F238E27FC236}">
                  <a16:creationId xmlns:a16="http://schemas.microsoft.com/office/drawing/2014/main" id="{9F143893-EA8F-4079-875B-AB582A9777A9}"/>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S) 55">
              <a:extLst>
                <a:ext uri="{FF2B5EF4-FFF2-40B4-BE49-F238E27FC236}">
                  <a16:creationId xmlns:a16="http://schemas.microsoft.com/office/drawing/2014/main" id="{FB99D3FB-2730-4E39-BAEB-FAC29A07E2EC}"/>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S) 56">
              <a:extLst>
                <a:ext uri="{FF2B5EF4-FFF2-40B4-BE49-F238E27FC236}">
                  <a16:creationId xmlns:a16="http://schemas.microsoft.com/office/drawing/2014/main" id="{31617A5D-D0C6-453B-9043-239657F3DF6C}"/>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線​​コネクタ(S) 57">
              <a:extLst>
                <a:ext uri="{FF2B5EF4-FFF2-40B4-BE49-F238E27FC236}">
                  <a16:creationId xmlns:a16="http://schemas.microsoft.com/office/drawing/2014/main" id="{4D8A6E78-C2B8-4534-ADFF-041821ACAA44}"/>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コネクタ(S) 58">
              <a:extLst>
                <a:ext uri="{FF2B5EF4-FFF2-40B4-BE49-F238E27FC236}">
                  <a16:creationId xmlns:a16="http://schemas.microsoft.com/office/drawing/2014/main" id="{2F1E0933-B634-4705-8E46-876C4322381C}"/>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線​​コネクタ(S) 59">
              <a:extLst>
                <a:ext uri="{FF2B5EF4-FFF2-40B4-BE49-F238E27FC236}">
                  <a16:creationId xmlns:a16="http://schemas.microsoft.com/office/drawing/2014/main" id="{7C1B78C8-78C8-4937-B115-E2AB464D2221}"/>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線​​コネクタ(S) 60">
              <a:extLst>
                <a:ext uri="{FF2B5EF4-FFF2-40B4-BE49-F238E27FC236}">
                  <a16:creationId xmlns:a16="http://schemas.microsoft.com/office/drawing/2014/main" id="{EF212D6F-EE68-412E-9C60-FCB6140F86D2}"/>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線​​コネクタ(S) 61">
              <a:extLst>
                <a:ext uri="{FF2B5EF4-FFF2-40B4-BE49-F238E27FC236}">
                  <a16:creationId xmlns:a16="http://schemas.microsoft.com/office/drawing/2014/main" id="{B1AD8A6E-A5E4-4DB1-9EAC-F1CB899D3F6B}"/>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直線​​コネクタ(S) 62">
              <a:extLst>
                <a:ext uri="{FF2B5EF4-FFF2-40B4-BE49-F238E27FC236}">
                  <a16:creationId xmlns:a16="http://schemas.microsoft.com/office/drawing/2014/main" id="{46B5B885-AD58-4159-A052-BB4AA39A1897}"/>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S) 63">
              <a:extLst>
                <a:ext uri="{FF2B5EF4-FFF2-40B4-BE49-F238E27FC236}">
                  <a16:creationId xmlns:a16="http://schemas.microsoft.com/office/drawing/2014/main" id="{25DA14ED-F34B-402F-A298-9230CC5EA93F}"/>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直線​​コネクタ(S) 64">
              <a:extLst>
                <a:ext uri="{FF2B5EF4-FFF2-40B4-BE49-F238E27FC236}">
                  <a16:creationId xmlns:a16="http://schemas.microsoft.com/office/drawing/2014/main" id="{94798901-00F2-4B2A-AC48-1602E5078041}"/>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S) 65">
              <a:extLst>
                <a:ext uri="{FF2B5EF4-FFF2-40B4-BE49-F238E27FC236}">
                  <a16:creationId xmlns:a16="http://schemas.microsoft.com/office/drawing/2014/main" id="{CD1150C8-101A-4910-A36C-F4D9BF76F3AB}"/>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直線​​コネクタ(S) 66">
              <a:extLst>
                <a:ext uri="{FF2B5EF4-FFF2-40B4-BE49-F238E27FC236}">
                  <a16:creationId xmlns:a16="http://schemas.microsoft.com/office/drawing/2014/main" id="{4655835F-C536-4AE0-812A-FA84E8262FAF}"/>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S) 67">
              <a:extLst>
                <a:ext uri="{FF2B5EF4-FFF2-40B4-BE49-F238E27FC236}">
                  <a16:creationId xmlns:a16="http://schemas.microsoft.com/office/drawing/2014/main" id="{8E2C15F8-A657-4282-93A7-6D42E0D4577E}"/>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S) 68">
              <a:extLst>
                <a:ext uri="{FF2B5EF4-FFF2-40B4-BE49-F238E27FC236}">
                  <a16:creationId xmlns:a16="http://schemas.microsoft.com/office/drawing/2014/main" id="{6FA43ED4-97A6-4EEF-9D81-226D11196A38}"/>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直線​​コネクタ(S) 69">
              <a:extLst>
                <a:ext uri="{FF2B5EF4-FFF2-40B4-BE49-F238E27FC236}">
                  <a16:creationId xmlns:a16="http://schemas.microsoft.com/office/drawing/2014/main" id="{DB557BE9-DEAE-426F-BC79-30115ECEDCDF}"/>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コネクタ(S) 70">
              <a:extLst>
                <a:ext uri="{FF2B5EF4-FFF2-40B4-BE49-F238E27FC236}">
                  <a16:creationId xmlns:a16="http://schemas.microsoft.com/office/drawing/2014/main" id="{662C5EE5-7745-40CA-9597-7BC4792A58D8}"/>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直線​​コネクタ(S) 71">
              <a:extLst>
                <a:ext uri="{FF2B5EF4-FFF2-40B4-BE49-F238E27FC236}">
                  <a16:creationId xmlns:a16="http://schemas.microsoft.com/office/drawing/2014/main" id="{5E95EFA3-63BE-4980-8407-B9568C6E0087}"/>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S) 72">
              <a:extLst>
                <a:ext uri="{FF2B5EF4-FFF2-40B4-BE49-F238E27FC236}">
                  <a16:creationId xmlns:a16="http://schemas.microsoft.com/office/drawing/2014/main" id="{68AA150B-2CA9-4D14-AAD1-68F0C6AF0A5D}"/>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コネクタ(S) 92">
              <a:extLst>
                <a:ext uri="{FF2B5EF4-FFF2-40B4-BE49-F238E27FC236}">
                  <a16:creationId xmlns:a16="http://schemas.microsoft.com/office/drawing/2014/main" id="{48901C8E-C6BF-4CB1-9A19-C43062A7F87F}"/>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S) 103">
              <a:extLst>
                <a:ext uri="{FF2B5EF4-FFF2-40B4-BE49-F238E27FC236}">
                  <a16:creationId xmlns:a16="http://schemas.microsoft.com/office/drawing/2014/main" id="{A0AF9691-09A3-4B2D-8462-08308F11797A}"/>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S) 104">
              <a:extLst>
                <a:ext uri="{FF2B5EF4-FFF2-40B4-BE49-F238E27FC236}">
                  <a16:creationId xmlns:a16="http://schemas.microsoft.com/office/drawing/2014/main" id="{734FD7EC-6693-44AD-AA45-E785E19F4AD3}"/>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直線​​コネクタ(S) 105">
              <a:extLst>
                <a:ext uri="{FF2B5EF4-FFF2-40B4-BE49-F238E27FC236}">
                  <a16:creationId xmlns:a16="http://schemas.microsoft.com/office/drawing/2014/main" id="{8FD6F9E0-8200-4453-9562-ED12FF5FC651}"/>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線​​コネクタ(S) 106">
              <a:extLst>
                <a:ext uri="{FF2B5EF4-FFF2-40B4-BE49-F238E27FC236}">
                  <a16:creationId xmlns:a16="http://schemas.microsoft.com/office/drawing/2014/main" id="{0D7E3D24-A599-4C2C-AB05-B90E5F5B97A7}"/>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6930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r>
              <a:rPr lang="ja-JP" altLang="en-US" sz="3600" noProof="1"/>
              <a:t>分類の評価方法</a:t>
            </a:r>
            <a:endParaRPr lang="ja-JP" altLang="en-US" sz="20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241" y="261257"/>
            <a:ext cx="5462280" cy="4646645"/>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96" y="2985796"/>
            <a:ext cx="6371772" cy="3584122"/>
          </a:xfrm>
          <a:prstGeom prst="rect">
            <a:avLst/>
          </a:prstGeom>
        </p:spPr>
      </p:pic>
      <p:sp>
        <p:nvSpPr>
          <p:cNvPr id="5" name="テキスト ボックス 4"/>
          <p:cNvSpPr txBox="1"/>
          <p:nvPr/>
        </p:nvSpPr>
        <p:spPr>
          <a:xfrm>
            <a:off x="1696122" y="1420585"/>
            <a:ext cx="4679486" cy="738664"/>
          </a:xfrm>
          <a:prstGeom prst="rect">
            <a:avLst/>
          </a:prstGeom>
          <a:noFill/>
          <a:ln>
            <a:solidFill>
              <a:schemeClr val="accent3"/>
            </a:solidFill>
          </a:ln>
        </p:spPr>
        <p:txBody>
          <a:bodyPr wrap="none" rtlCol="0">
            <a:spAutoFit/>
          </a:bodyPr>
          <a:lstStyle/>
          <a:p>
            <a:r>
              <a:rPr kumimoji="1" lang="ja-JP" altLang="en-US" sz="1400" dirty="0"/>
              <a:t>「正解率」▼　メールのスパム分類</a:t>
            </a:r>
            <a:endParaRPr kumimoji="1" lang="en-US" altLang="ja-JP" sz="1400" dirty="0"/>
          </a:p>
          <a:p>
            <a:r>
              <a:rPr kumimoji="1" lang="ja-JP" altLang="en-US" sz="1400" dirty="0"/>
              <a:t>　　○スパム数が</a:t>
            </a:r>
            <a:r>
              <a:rPr kumimoji="1" lang="en-US" altLang="ja-JP" sz="1400" dirty="0"/>
              <a:t>80</a:t>
            </a:r>
            <a:r>
              <a:rPr kumimoji="1" lang="ja-JP" altLang="en-US" sz="1400" dirty="0"/>
              <a:t>件普通のメールが</a:t>
            </a:r>
            <a:r>
              <a:rPr kumimoji="1" lang="en-US" altLang="ja-JP" sz="1400" dirty="0"/>
              <a:t>20</a:t>
            </a:r>
            <a:r>
              <a:rPr kumimoji="1" lang="ja-JP" altLang="en-US" sz="1400" dirty="0"/>
              <a:t>件であった場合</a:t>
            </a:r>
            <a:endParaRPr kumimoji="1" lang="en-US" altLang="ja-JP" sz="1400" dirty="0"/>
          </a:p>
          <a:p>
            <a:r>
              <a:rPr kumimoji="1" lang="ja-JP" altLang="en-US" sz="1400" dirty="0"/>
              <a:t>　　○すべてをスパムとする分類器の正解率は</a:t>
            </a:r>
            <a:r>
              <a:rPr kumimoji="1" lang="en-US" altLang="ja-JP" sz="1400" dirty="0"/>
              <a:t>80</a:t>
            </a:r>
            <a:r>
              <a:rPr kumimoji="1" lang="ja-JP" altLang="en-US" sz="1400" dirty="0"/>
              <a:t>％</a:t>
            </a:r>
          </a:p>
        </p:txBody>
      </p:sp>
      <p:sp>
        <p:nvSpPr>
          <p:cNvPr id="8" name="テキスト ボックス 7"/>
          <p:cNvSpPr txBox="1"/>
          <p:nvPr/>
        </p:nvSpPr>
        <p:spPr>
          <a:xfrm>
            <a:off x="1696122" y="2247132"/>
            <a:ext cx="4679486" cy="954107"/>
          </a:xfrm>
          <a:prstGeom prst="rect">
            <a:avLst/>
          </a:prstGeom>
          <a:noFill/>
          <a:ln>
            <a:solidFill>
              <a:schemeClr val="accent3"/>
            </a:solidFill>
          </a:ln>
        </p:spPr>
        <p:txBody>
          <a:bodyPr wrap="square" rtlCol="0">
            <a:spAutoFit/>
          </a:bodyPr>
          <a:lstStyle/>
          <a:p>
            <a:r>
              <a:rPr kumimoji="1" lang="ja-JP" altLang="en-US" sz="1400" dirty="0"/>
              <a:t>「再現率」▼　病気の検診</a:t>
            </a:r>
            <a:endParaRPr kumimoji="1" lang="en-US" altLang="ja-JP" sz="1400" dirty="0"/>
          </a:p>
          <a:p>
            <a:r>
              <a:rPr kumimoji="1" lang="ja-JP" altLang="en-US" sz="1400" dirty="0"/>
              <a:t>　　○陽性であるものを陰性と誤診</a:t>
            </a:r>
            <a:r>
              <a:rPr kumimoji="1" lang="en-US" altLang="ja-JP" sz="1400" dirty="0"/>
              <a:t>(FN)</a:t>
            </a:r>
            <a:r>
              <a:rPr kumimoji="1" lang="ja-JP" altLang="en-US" sz="1400" dirty="0"/>
              <a:t>を避けたい</a:t>
            </a:r>
            <a:endParaRPr kumimoji="1" lang="en-US" altLang="ja-JP" sz="1400" dirty="0"/>
          </a:p>
          <a:p>
            <a:r>
              <a:rPr kumimoji="1" lang="ja-JP" altLang="en-US" sz="1400" dirty="0"/>
              <a:t>　　○陰性を陽性であると誤診</a:t>
            </a:r>
            <a:r>
              <a:rPr kumimoji="1" lang="en-US" altLang="ja-JP" sz="1400" dirty="0"/>
              <a:t>(FP)</a:t>
            </a:r>
            <a:r>
              <a:rPr kumimoji="1" lang="ja-JP" altLang="en-US" sz="1400" dirty="0"/>
              <a:t>とするものが少し増　　　　</a:t>
            </a:r>
            <a:endParaRPr kumimoji="1" lang="en-US" altLang="ja-JP" sz="1400" dirty="0"/>
          </a:p>
          <a:p>
            <a:r>
              <a:rPr kumimoji="1" lang="ja-JP" altLang="en-US" sz="1400" dirty="0"/>
              <a:t>　　　えたとしても再検査すればいい。</a:t>
            </a:r>
          </a:p>
        </p:txBody>
      </p:sp>
      <p:sp>
        <p:nvSpPr>
          <p:cNvPr id="9" name="テキスト ボックス 8"/>
          <p:cNvSpPr txBox="1"/>
          <p:nvPr/>
        </p:nvSpPr>
        <p:spPr>
          <a:xfrm>
            <a:off x="6766768" y="4907902"/>
            <a:ext cx="5517857" cy="954107"/>
          </a:xfrm>
          <a:prstGeom prst="rect">
            <a:avLst/>
          </a:prstGeom>
          <a:noFill/>
          <a:ln>
            <a:solidFill>
              <a:schemeClr val="accent3"/>
            </a:solidFill>
          </a:ln>
        </p:spPr>
        <p:txBody>
          <a:bodyPr wrap="none" rtlCol="0">
            <a:spAutoFit/>
          </a:bodyPr>
          <a:lstStyle/>
          <a:p>
            <a:r>
              <a:rPr kumimoji="1" lang="ja-JP" altLang="en-US" sz="1400" dirty="0"/>
              <a:t>「適合率」▼　メールのスパム分類</a:t>
            </a:r>
            <a:endParaRPr kumimoji="1" lang="en-US" altLang="ja-JP" sz="1400" dirty="0"/>
          </a:p>
          <a:p>
            <a:r>
              <a:rPr kumimoji="1" lang="ja-JP" altLang="en-US" sz="1400" dirty="0"/>
              <a:t>　　○「重要なメールをスパムメールと誤判別」されるより</a:t>
            </a:r>
            <a:endParaRPr kumimoji="1" lang="en-US" altLang="ja-JP" sz="1400" dirty="0"/>
          </a:p>
          <a:p>
            <a:r>
              <a:rPr kumimoji="1" lang="ja-JP" altLang="en-US" sz="1400" dirty="0"/>
              <a:t>　　　「スパムと予測したものが確実にスパム」である方が便利</a:t>
            </a:r>
            <a:endParaRPr kumimoji="1" lang="en-US" altLang="ja-JP" sz="1400" dirty="0"/>
          </a:p>
          <a:p>
            <a:r>
              <a:rPr kumimoji="1" lang="ja-JP" altLang="en-US" sz="1400" dirty="0"/>
              <a:t>　　○スパムメールを検出できなくても</a:t>
            </a:r>
            <a:r>
              <a:rPr kumimoji="1" lang="en-US" altLang="ja-JP" sz="1400" dirty="0"/>
              <a:t>(FN)</a:t>
            </a:r>
            <a:r>
              <a:rPr kumimoji="1" lang="ja-JP" altLang="en-US" sz="1400" dirty="0" err="1"/>
              <a:t>、</a:t>
            </a:r>
            <a:r>
              <a:rPr kumimoji="1" lang="ja-JP" altLang="en-US" sz="1400" dirty="0"/>
              <a:t>自分でやればいい</a:t>
            </a:r>
          </a:p>
        </p:txBody>
      </p:sp>
    </p:spTree>
    <p:extLst>
      <p:ext uri="{BB962C8B-B14F-4D97-AF65-F5344CB8AC3E}">
        <p14:creationId xmlns:p14="http://schemas.microsoft.com/office/powerpoint/2010/main" val="2263751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627321" y="339645"/>
            <a:ext cx="10134369" cy="738657"/>
          </a:xfrm>
        </p:spPr>
        <p:txBody>
          <a:bodyPr rtlCol="0"/>
          <a:lstStyle/>
          <a:p>
            <a:pPr rtl="0"/>
            <a:r>
              <a:rPr lang="en-US" altLang="ja-JP" sz="3600" dirty="0"/>
              <a:t>titanic</a:t>
            </a:r>
            <a:r>
              <a:rPr lang="ja-JP" altLang="en-US" sz="3600" dirty="0"/>
              <a:t>データセット（</a:t>
            </a:r>
            <a:r>
              <a:rPr lang="en-US" altLang="ja-JP" sz="3600" dirty="0" err="1">
                <a:latin typeface="+mj-lt"/>
              </a:rPr>
              <a:t>kaggle</a:t>
            </a:r>
            <a:r>
              <a:rPr lang="ja-JP" altLang="en-US" sz="3600" dirty="0"/>
              <a:t>）</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549684" y="1078302"/>
            <a:ext cx="10134371" cy="4849283"/>
          </a:xfrm>
        </p:spPr>
        <p:txBody>
          <a:bodyPr rtlCol="0"/>
          <a:lstStyle/>
          <a:p>
            <a:pPr marL="285750" indent="-285750" rtl="0">
              <a:buFont typeface="Arial" panose="020B0604020202020204" pitchFamily="34" charset="0"/>
              <a:buChar char="•"/>
            </a:pPr>
            <a:r>
              <a:rPr lang="ja-JP" altLang="en-US" dirty="0">
                <a:latin typeface="Meiryo UI" panose="020B0604030504040204" pitchFamily="50" charset="-128"/>
                <a:ea typeface="Meiryo UI" panose="020B0604030504040204" pitchFamily="50" charset="-128"/>
              </a:rPr>
              <a:t>設定</a:t>
            </a:r>
            <a:endParaRPr lang="en-US" altLang="ja-JP" dirty="0">
              <a:latin typeface="Meiryo UI" panose="020B0604030504040204" pitchFamily="50" charset="-128"/>
              <a:ea typeface="Meiryo UI" panose="020B0604030504040204" pitchFamily="50" charset="-128"/>
            </a:endParaRPr>
          </a:p>
          <a:p>
            <a:pPr rtl="0"/>
            <a:r>
              <a:rPr lang="ja-JP" altLang="en-US" dirty="0"/>
              <a:t>　○　</a:t>
            </a:r>
            <a:r>
              <a:rPr lang="en-US" altLang="ja-JP" dirty="0"/>
              <a:t>titanic</a:t>
            </a:r>
            <a:r>
              <a:rPr lang="ja-JP" altLang="en-US" dirty="0"/>
              <a:t>の乗客データを利用しロジスティック回帰モデルを作成</a:t>
            </a:r>
            <a:endParaRPr lang="en-US" altLang="ja-JP" dirty="0"/>
          </a:p>
        </p:txBody>
      </p:sp>
      <p:graphicFrame>
        <p:nvGraphicFramePr>
          <p:cNvPr id="2" name="表 1"/>
          <p:cNvGraphicFramePr>
            <a:graphicFrameLocks noGrp="1"/>
          </p:cNvGraphicFramePr>
          <p:nvPr>
            <p:extLst>
              <p:ext uri="{D42A27DB-BD31-4B8C-83A1-F6EECF244321}">
                <p14:modId xmlns:p14="http://schemas.microsoft.com/office/powerpoint/2010/main" val="745915484"/>
              </p:ext>
            </p:extLst>
          </p:nvPr>
        </p:nvGraphicFramePr>
        <p:xfrm>
          <a:off x="1627321" y="1995665"/>
          <a:ext cx="7784099" cy="3962400"/>
        </p:xfrm>
        <a:graphic>
          <a:graphicData uri="http://schemas.openxmlformats.org/drawingml/2006/table">
            <a:tbl>
              <a:tblPr firstRow="1" bandRow="1">
                <a:tableStyleId>{F5AB1C69-6EDB-4FF4-983F-18BD219EF322}</a:tableStyleId>
              </a:tblPr>
              <a:tblGrid>
                <a:gridCol w="631541">
                  <a:extLst>
                    <a:ext uri="{9D8B030D-6E8A-4147-A177-3AD203B41FA5}">
                      <a16:colId xmlns:a16="http://schemas.microsoft.com/office/drawing/2014/main" val="2922412093"/>
                    </a:ext>
                  </a:extLst>
                </a:gridCol>
                <a:gridCol w="1109489">
                  <a:extLst>
                    <a:ext uri="{9D8B030D-6E8A-4147-A177-3AD203B41FA5}">
                      <a16:colId xmlns:a16="http://schemas.microsoft.com/office/drawing/2014/main" val="2912099865"/>
                    </a:ext>
                  </a:extLst>
                </a:gridCol>
                <a:gridCol w="2329087">
                  <a:extLst>
                    <a:ext uri="{9D8B030D-6E8A-4147-A177-3AD203B41FA5}">
                      <a16:colId xmlns:a16="http://schemas.microsoft.com/office/drawing/2014/main" val="878681608"/>
                    </a:ext>
                  </a:extLst>
                </a:gridCol>
                <a:gridCol w="3713982">
                  <a:extLst>
                    <a:ext uri="{9D8B030D-6E8A-4147-A177-3AD203B41FA5}">
                      <a16:colId xmlns:a16="http://schemas.microsoft.com/office/drawing/2014/main" val="2654487773"/>
                    </a:ext>
                  </a:extLst>
                </a:gridCol>
              </a:tblGrid>
              <a:tr h="216000">
                <a:tc>
                  <a:txBody>
                    <a:bodyPr/>
                    <a:lstStyle/>
                    <a:p>
                      <a:r>
                        <a:rPr kumimoji="1" lang="ja-JP" altLang="en-US" sz="1400" dirty="0"/>
                        <a:t>項番</a:t>
                      </a:r>
                    </a:p>
                  </a:txBody>
                  <a:tcPr/>
                </a:tc>
                <a:tc>
                  <a:txBody>
                    <a:bodyPr/>
                    <a:lstStyle/>
                    <a:p>
                      <a:r>
                        <a:rPr kumimoji="1" lang="ja-JP" altLang="en-US" sz="1400" dirty="0"/>
                        <a:t>変数</a:t>
                      </a:r>
                    </a:p>
                  </a:txBody>
                  <a:tcPr/>
                </a:tc>
                <a:tc>
                  <a:txBody>
                    <a:bodyPr/>
                    <a:lstStyle/>
                    <a:p>
                      <a:r>
                        <a:rPr kumimoji="1" lang="ja-JP" altLang="en-US" sz="1400" dirty="0"/>
                        <a:t>記号名</a:t>
                      </a:r>
                    </a:p>
                  </a:txBody>
                  <a:tcPr/>
                </a:tc>
                <a:tc>
                  <a:txBody>
                    <a:bodyPr/>
                    <a:lstStyle/>
                    <a:p>
                      <a:r>
                        <a:rPr kumimoji="1" lang="ja-JP" altLang="en-US" sz="1400" dirty="0"/>
                        <a:t>備考</a:t>
                      </a:r>
                    </a:p>
                  </a:txBody>
                  <a:tcPr/>
                </a:tc>
                <a:extLst>
                  <a:ext uri="{0D108BD9-81ED-4DB2-BD59-A6C34878D82A}">
                    <a16:rowId xmlns:a16="http://schemas.microsoft.com/office/drawing/2014/main" val="3630623598"/>
                  </a:ext>
                </a:extLst>
              </a:tr>
              <a:tr h="216000">
                <a:tc>
                  <a:txBody>
                    <a:bodyPr/>
                    <a:lstStyle/>
                    <a:p>
                      <a:r>
                        <a:rPr kumimoji="1" lang="en-US" altLang="ja-JP" sz="1400" dirty="0"/>
                        <a:t>1</a:t>
                      </a:r>
                      <a:endParaRPr kumimoji="1" lang="ja-JP" altLang="en-US" sz="1400" dirty="0"/>
                    </a:p>
                  </a:txBody>
                  <a:tcPr/>
                </a:tc>
                <a:tc>
                  <a:txBody>
                    <a:bodyPr/>
                    <a:lstStyle/>
                    <a:p>
                      <a:r>
                        <a:rPr kumimoji="1" lang="en-US" altLang="ja-JP" sz="1400" dirty="0" err="1"/>
                        <a:t>PassengerId</a:t>
                      </a:r>
                      <a:endParaRPr kumimoji="1" lang="ja-JP" altLang="en-US" sz="1400" dirty="0"/>
                    </a:p>
                  </a:txBody>
                  <a:tcPr/>
                </a:tc>
                <a:tc>
                  <a:txBody>
                    <a:bodyPr/>
                    <a:lstStyle/>
                    <a:p>
                      <a:r>
                        <a:rPr kumimoji="1" lang="ja-JP" altLang="en-US" sz="1400" dirty="0"/>
                        <a:t>乗客</a:t>
                      </a:r>
                      <a:r>
                        <a:rPr kumimoji="1" lang="en-US" altLang="ja-JP" sz="1400" dirty="0"/>
                        <a:t>ID</a:t>
                      </a:r>
                      <a:endParaRPr kumimoji="1" lang="ja-JP" altLang="en-US" sz="1400" dirty="0"/>
                    </a:p>
                  </a:txBody>
                  <a:tcPr/>
                </a:tc>
                <a:tc>
                  <a:txBody>
                    <a:bodyPr/>
                    <a:lstStyle/>
                    <a:p>
                      <a:r>
                        <a:rPr kumimoji="1" lang="en-US" altLang="ja-JP" sz="1400" dirty="0"/>
                        <a:t>1,2…</a:t>
                      </a:r>
                      <a:endParaRPr kumimoji="1" lang="ja-JP" altLang="en-US" sz="1400" dirty="0"/>
                    </a:p>
                  </a:txBody>
                  <a:tcPr/>
                </a:tc>
                <a:extLst>
                  <a:ext uri="{0D108BD9-81ED-4DB2-BD59-A6C34878D82A}">
                    <a16:rowId xmlns:a16="http://schemas.microsoft.com/office/drawing/2014/main" val="1440577591"/>
                  </a:ext>
                </a:extLst>
              </a:tr>
              <a:tr h="216000">
                <a:tc>
                  <a:txBody>
                    <a:bodyPr/>
                    <a:lstStyle/>
                    <a:p>
                      <a:r>
                        <a:rPr kumimoji="1" lang="en-US" altLang="ja-JP" sz="1400" dirty="0"/>
                        <a:t>2</a:t>
                      </a:r>
                      <a:endParaRPr kumimoji="1" lang="ja-JP" altLang="en-US" sz="1400" dirty="0"/>
                    </a:p>
                  </a:txBody>
                  <a:tcPr/>
                </a:tc>
                <a:tc>
                  <a:txBody>
                    <a:bodyPr/>
                    <a:lstStyle/>
                    <a:p>
                      <a:r>
                        <a:rPr kumimoji="1" lang="en-US" altLang="ja-JP" sz="1400" dirty="0"/>
                        <a:t>Survived</a:t>
                      </a:r>
                      <a:endParaRPr kumimoji="1" lang="ja-JP" altLang="en-US" sz="1400" dirty="0"/>
                    </a:p>
                  </a:txBody>
                  <a:tcPr/>
                </a:tc>
                <a:tc>
                  <a:txBody>
                    <a:bodyPr/>
                    <a:lstStyle/>
                    <a:p>
                      <a:r>
                        <a:rPr kumimoji="1" lang="ja-JP" altLang="en-US" sz="1400" dirty="0"/>
                        <a:t>生存・死亡情報</a:t>
                      </a:r>
                    </a:p>
                  </a:txBody>
                  <a:tcPr/>
                </a:tc>
                <a:tc>
                  <a:txBody>
                    <a:bodyPr/>
                    <a:lstStyle/>
                    <a:p>
                      <a:r>
                        <a:rPr kumimoji="1" lang="en-US" altLang="ja-JP" sz="1400" dirty="0"/>
                        <a:t>1 </a:t>
                      </a:r>
                      <a:r>
                        <a:rPr kumimoji="1" lang="ja-JP" altLang="en-US" sz="1400" dirty="0"/>
                        <a:t>⇒　生存者</a:t>
                      </a:r>
                      <a:r>
                        <a:rPr kumimoji="1" lang="en-US" altLang="ja-JP" sz="1400" dirty="0"/>
                        <a:t>(Alive) /  0 </a:t>
                      </a:r>
                      <a:r>
                        <a:rPr kumimoji="1" lang="ja-JP" altLang="en-US" sz="1400" dirty="0"/>
                        <a:t>⇒　死者</a:t>
                      </a:r>
                      <a:r>
                        <a:rPr kumimoji="1" lang="en-US" altLang="ja-JP" sz="1400" dirty="0"/>
                        <a:t>(Dead)</a:t>
                      </a:r>
                      <a:endParaRPr kumimoji="1" lang="ja-JP" altLang="en-US" sz="1400" dirty="0"/>
                    </a:p>
                  </a:txBody>
                  <a:tcPr/>
                </a:tc>
                <a:extLst>
                  <a:ext uri="{0D108BD9-81ED-4DB2-BD59-A6C34878D82A}">
                    <a16:rowId xmlns:a16="http://schemas.microsoft.com/office/drawing/2014/main" val="217270082"/>
                  </a:ext>
                </a:extLst>
              </a:tr>
              <a:tr h="216000">
                <a:tc>
                  <a:txBody>
                    <a:bodyPr/>
                    <a:lstStyle/>
                    <a:p>
                      <a:r>
                        <a:rPr kumimoji="1" lang="en-US" altLang="ja-JP" sz="1400" dirty="0"/>
                        <a:t>3</a:t>
                      </a:r>
                      <a:endParaRPr kumimoji="1" lang="ja-JP" altLang="en-US" sz="1400" dirty="0"/>
                    </a:p>
                  </a:txBody>
                  <a:tcPr/>
                </a:tc>
                <a:tc>
                  <a:txBody>
                    <a:bodyPr/>
                    <a:lstStyle/>
                    <a:p>
                      <a:r>
                        <a:rPr kumimoji="1" lang="en-US" altLang="ja-JP" sz="1400" dirty="0" err="1"/>
                        <a:t>Pclass</a:t>
                      </a:r>
                      <a:endParaRPr kumimoji="1" lang="ja-JP" altLang="en-US" sz="1400" dirty="0"/>
                    </a:p>
                  </a:txBody>
                  <a:tcPr/>
                </a:tc>
                <a:tc>
                  <a:txBody>
                    <a:bodyPr/>
                    <a:lstStyle/>
                    <a:p>
                      <a:r>
                        <a:rPr kumimoji="1" lang="ja-JP" altLang="en-US" sz="1400" dirty="0"/>
                        <a:t>乗客の社会階級</a:t>
                      </a:r>
                      <a:endParaRPr kumimoji="1" lang="en-US" altLang="ja-JP"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1(High)</a:t>
                      </a:r>
                      <a:r>
                        <a:rPr kumimoji="1" lang="en-US" altLang="ja-JP" sz="1400" baseline="0" dirty="0"/>
                        <a:t>  / 2(Middle) / 3(Low)</a:t>
                      </a:r>
                      <a:endParaRPr kumimoji="1" lang="ja-JP" altLang="en-US" sz="1400" dirty="0"/>
                    </a:p>
                  </a:txBody>
                  <a:tcPr/>
                </a:tc>
                <a:extLst>
                  <a:ext uri="{0D108BD9-81ED-4DB2-BD59-A6C34878D82A}">
                    <a16:rowId xmlns:a16="http://schemas.microsoft.com/office/drawing/2014/main" val="1151167311"/>
                  </a:ext>
                </a:extLst>
              </a:tr>
              <a:tr h="216000">
                <a:tc>
                  <a:txBody>
                    <a:bodyPr/>
                    <a:lstStyle/>
                    <a:p>
                      <a:r>
                        <a:rPr kumimoji="1" lang="en-US" altLang="ja-JP" sz="1400" dirty="0"/>
                        <a:t>4</a:t>
                      </a:r>
                      <a:endParaRPr kumimoji="1" lang="ja-JP" altLang="en-US" sz="1400" dirty="0"/>
                    </a:p>
                  </a:txBody>
                  <a:tcPr/>
                </a:tc>
                <a:tc>
                  <a:txBody>
                    <a:bodyPr/>
                    <a:lstStyle/>
                    <a:p>
                      <a:r>
                        <a:rPr kumimoji="1" lang="en-US" altLang="ja-JP" sz="1400" dirty="0"/>
                        <a:t>Name</a:t>
                      </a:r>
                      <a:endParaRPr kumimoji="1" lang="ja-JP" altLang="en-US" sz="1400" dirty="0"/>
                    </a:p>
                  </a:txBody>
                  <a:tcPr/>
                </a:tc>
                <a:tc>
                  <a:txBody>
                    <a:bodyPr/>
                    <a:lstStyle/>
                    <a:p>
                      <a:r>
                        <a:rPr kumimoji="1" lang="ja-JP" altLang="en-US" sz="1400" dirty="0"/>
                        <a:t>乗客名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dirty="0"/>
                    </a:p>
                  </a:txBody>
                  <a:tcPr/>
                </a:tc>
                <a:extLst>
                  <a:ext uri="{0D108BD9-81ED-4DB2-BD59-A6C34878D82A}">
                    <a16:rowId xmlns:a16="http://schemas.microsoft.com/office/drawing/2014/main" val="3846749773"/>
                  </a:ext>
                </a:extLst>
              </a:tr>
              <a:tr h="216000">
                <a:tc>
                  <a:txBody>
                    <a:bodyPr/>
                    <a:lstStyle/>
                    <a:p>
                      <a:r>
                        <a:rPr kumimoji="1" lang="en-US" altLang="ja-JP" sz="1400" dirty="0"/>
                        <a:t>5</a:t>
                      </a:r>
                      <a:endParaRPr kumimoji="1" lang="ja-JP" altLang="en-US" sz="1400" dirty="0"/>
                    </a:p>
                  </a:txBody>
                  <a:tcPr/>
                </a:tc>
                <a:tc>
                  <a:txBody>
                    <a:bodyPr/>
                    <a:lstStyle/>
                    <a:p>
                      <a:r>
                        <a:rPr kumimoji="1" lang="en-US" altLang="ja-JP" sz="1400" dirty="0"/>
                        <a:t>Sex</a:t>
                      </a:r>
                      <a:endParaRPr kumimoji="1" lang="ja-JP" altLang="en-US" sz="1400" dirty="0"/>
                    </a:p>
                  </a:txBody>
                  <a:tcPr/>
                </a:tc>
                <a:tc>
                  <a:txBody>
                    <a:bodyPr/>
                    <a:lstStyle/>
                    <a:p>
                      <a:r>
                        <a:rPr kumimoji="1" lang="ja-JP" altLang="en-US" sz="1400" dirty="0"/>
                        <a:t>性別</a:t>
                      </a:r>
                    </a:p>
                  </a:txBody>
                  <a:tcPr/>
                </a:tc>
                <a:tc>
                  <a:txBody>
                    <a:bodyPr/>
                    <a:lstStyle/>
                    <a:p>
                      <a:r>
                        <a:rPr kumimoji="1" lang="ja-JP" altLang="en-US" sz="1400" dirty="0"/>
                        <a:t>男性：</a:t>
                      </a:r>
                      <a:r>
                        <a:rPr kumimoji="1" lang="en-US" altLang="ja-JP" sz="1400" dirty="0"/>
                        <a:t>Male / </a:t>
                      </a:r>
                      <a:r>
                        <a:rPr kumimoji="1" lang="ja-JP" altLang="en-US" sz="1400" dirty="0"/>
                        <a:t>女性</a:t>
                      </a:r>
                      <a:r>
                        <a:rPr kumimoji="1" lang="en-US" altLang="ja-JP" sz="1400" dirty="0"/>
                        <a:t>:</a:t>
                      </a:r>
                      <a:r>
                        <a:rPr kumimoji="1" lang="ja-JP" altLang="en-US" sz="1400" baseline="0" dirty="0"/>
                        <a:t> </a:t>
                      </a:r>
                      <a:r>
                        <a:rPr kumimoji="1" lang="en-US" altLang="ja-JP" sz="1400" baseline="0" dirty="0"/>
                        <a:t>female</a:t>
                      </a:r>
                      <a:endParaRPr kumimoji="1" lang="ja-JP" altLang="en-US" sz="1400" dirty="0"/>
                    </a:p>
                  </a:txBody>
                  <a:tcPr/>
                </a:tc>
                <a:extLst>
                  <a:ext uri="{0D108BD9-81ED-4DB2-BD59-A6C34878D82A}">
                    <a16:rowId xmlns:a16="http://schemas.microsoft.com/office/drawing/2014/main" val="4036882581"/>
                  </a:ext>
                </a:extLst>
              </a:tr>
              <a:tr h="216000">
                <a:tc>
                  <a:txBody>
                    <a:bodyPr/>
                    <a:lstStyle/>
                    <a:p>
                      <a:r>
                        <a:rPr kumimoji="1" lang="en-US" altLang="ja-JP" sz="1400" dirty="0"/>
                        <a:t>6</a:t>
                      </a:r>
                      <a:endParaRPr kumimoji="1" lang="ja-JP" altLang="en-US" sz="1400" dirty="0"/>
                    </a:p>
                  </a:txBody>
                  <a:tcPr/>
                </a:tc>
                <a:tc>
                  <a:txBody>
                    <a:bodyPr/>
                    <a:lstStyle/>
                    <a:p>
                      <a:r>
                        <a:rPr kumimoji="1" lang="en-US" altLang="ja-JP" sz="1400" dirty="0"/>
                        <a:t>Age</a:t>
                      </a:r>
                      <a:endParaRPr kumimoji="1" lang="ja-JP" altLang="en-US" sz="1400" dirty="0"/>
                    </a:p>
                  </a:txBody>
                  <a:tcPr/>
                </a:tc>
                <a:tc>
                  <a:txBody>
                    <a:bodyPr/>
                    <a:lstStyle/>
                    <a:p>
                      <a:r>
                        <a:rPr kumimoji="1" lang="ja-JP" altLang="en-US" sz="1400" dirty="0"/>
                        <a:t>年齢</a:t>
                      </a:r>
                    </a:p>
                  </a:txBody>
                  <a:tcPr/>
                </a:tc>
                <a:tc>
                  <a:txBody>
                    <a:bodyPr/>
                    <a:lstStyle/>
                    <a:p>
                      <a:r>
                        <a:rPr kumimoji="1" lang="en-US" altLang="ja-JP" sz="1400" dirty="0"/>
                        <a:t>22.0/38.0</a:t>
                      </a:r>
                      <a:r>
                        <a:rPr kumimoji="1" lang="ja-JP" altLang="en-US" sz="1400" dirty="0"/>
                        <a:t>など</a:t>
                      </a:r>
                    </a:p>
                  </a:txBody>
                  <a:tcPr/>
                </a:tc>
                <a:extLst>
                  <a:ext uri="{0D108BD9-81ED-4DB2-BD59-A6C34878D82A}">
                    <a16:rowId xmlns:a16="http://schemas.microsoft.com/office/drawing/2014/main" val="3285582684"/>
                  </a:ext>
                </a:extLst>
              </a:tr>
              <a:tr h="216000">
                <a:tc>
                  <a:txBody>
                    <a:bodyPr/>
                    <a:lstStyle/>
                    <a:p>
                      <a:r>
                        <a:rPr kumimoji="1" lang="en-US" altLang="ja-JP" sz="1400" dirty="0"/>
                        <a:t>7</a:t>
                      </a:r>
                      <a:endParaRPr kumimoji="1" lang="ja-JP" altLang="en-US" sz="1400" dirty="0"/>
                    </a:p>
                  </a:txBody>
                  <a:tcPr/>
                </a:tc>
                <a:tc>
                  <a:txBody>
                    <a:bodyPr/>
                    <a:lstStyle/>
                    <a:p>
                      <a:r>
                        <a:rPr kumimoji="1" lang="en-US" altLang="ja-JP" sz="1400" dirty="0" err="1"/>
                        <a:t>SibSp</a:t>
                      </a:r>
                      <a:endParaRPr kumimoji="1" lang="ja-JP" altLang="en-US" sz="1400" dirty="0"/>
                    </a:p>
                  </a:txBody>
                  <a:tcPr/>
                </a:tc>
                <a:tc>
                  <a:txBody>
                    <a:bodyPr/>
                    <a:lstStyle/>
                    <a:p>
                      <a:r>
                        <a:rPr kumimoji="1" lang="ja-JP" altLang="en-US" sz="1400" dirty="0"/>
                        <a:t>兄弟および配偶者の数</a:t>
                      </a:r>
                    </a:p>
                  </a:txBody>
                  <a:tcPr/>
                </a:tc>
                <a:tc>
                  <a:txBody>
                    <a:bodyPr/>
                    <a:lstStyle/>
                    <a:p>
                      <a:r>
                        <a:rPr kumimoji="1" lang="en-US" altLang="ja-JP" sz="1400" dirty="0"/>
                        <a:t>0 / 1/</a:t>
                      </a:r>
                      <a:r>
                        <a:rPr kumimoji="1" lang="en-US" altLang="ja-JP" sz="1400" baseline="0" dirty="0"/>
                        <a:t> 2</a:t>
                      </a:r>
                      <a:r>
                        <a:rPr kumimoji="1" lang="ja-JP" altLang="en-US" sz="1400" baseline="0" dirty="0"/>
                        <a:t>など</a:t>
                      </a:r>
                      <a:endParaRPr kumimoji="1" lang="ja-JP" altLang="en-US" sz="1400" dirty="0"/>
                    </a:p>
                  </a:txBody>
                  <a:tcPr/>
                </a:tc>
                <a:extLst>
                  <a:ext uri="{0D108BD9-81ED-4DB2-BD59-A6C34878D82A}">
                    <a16:rowId xmlns:a16="http://schemas.microsoft.com/office/drawing/2014/main" val="3315389843"/>
                  </a:ext>
                </a:extLst>
              </a:tr>
              <a:tr h="216000">
                <a:tc>
                  <a:txBody>
                    <a:bodyPr/>
                    <a:lstStyle/>
                    <a:p>
                      <a:r>
                        <a:rPr kumimoji="1" lang="en-US" altLang="ja-JP" sz="1400" dirty="0"/>
                        <a:t>8</a:t>
                      </a:r>
                      <a:endParaRPr kumimoji="1" lang="ja-JP" altLang="en-US" sz="1400" dirty="0"/>
                    </a:p>
                  </a:txBody>
                  <a:tcPr/>
                </a:tc>
                <a:tc>
                  <a:txBody>
                    <a:bodyPr/>
                    <a:lstStyle/>
                    <a:p>
                      <a:r>
                        <a:rPr kumimoji="1" lang="en-US" altLang="ja-JP" sz="1400" dirty="0"/>
                        <a:t>Parch</a:t>
                      </a:r>
                      <a:endParaRPr kumimoji="1" lang="ja-JP" altLang="en-US" sz="1400" dirty="0"/>
                    </a:p>
                  </a:txBody>
                  <a:tcPr/>
                </a:tc>
                <a:tc>
                  <a:txBody>
                    <a:bodyPr/>
                    <a:lstStyle/>
                    <a:p>
                      <a:r>
                        <a:rPr kumimoji="1" lang="ja-JP" altLang="en-US" sz="1400" dirty="0"/>
                        <a:t>親もしくは子供の数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0 / 1/</a:t>
                      </a:r>
                      <a:r>
                        <a:rPr kumimoji="1" lang="en-US" altLang="ja-JP" sz="1400" baseline="0" dirty="0"/>
                        <a:t> 2</a:t>
                      </a:r>
                      <a:r>
                        <a:rPr kumimoji="1" lang="ja-JP" altLang="en-US" sz="1400" baseline="0" dirty="0"/>
                        <a:t>など</a:t>
                      </a:r>
                      <a:endParaRPr kumimoji="1" lang="ja-JP" altLang="en-US" sz="1400" dirty="0"/>
                    </a:p>
                  </a:txBody>
                  <a:tcPr/>
                </a:tc>
                <a:extLst>
                  <a:ext uri="{0D108BD9-81ED-4DB2-BD59-A6C34878D82A}">
                    <a16:rowId xmlns:a16="http://schemas.microsoft.com/office/drawing/2014/main" val="3175403543"/>
                  </a:ext>
                </a:extLst>
              </a:tr>
              <a:tr h="216000">
                <a:tc>
                  <a:txBody>
                    <a:bodyPr/>
                    <a:lstStyle/>
                    <a:p>
                      <a:r>
                        <a:rPr kumimoji="1" lang="en-US" altLang="ja-JP" sz="1400" dirty="0"/>
                        <a:t>9</a:t>
                      </a:r>
                      <a:endParaRPr kumimoji="1" lang="ja-JP" altLang="en-US" sz="1400" dirty="0"/>
                    </a:p>
                  </a:txBody>
                  <a:tcPr/>
                </a:tc>
                <a:tc>
                  <a:txBody>
                    <a:bodyPr/>
                    <a:lstStyle/>
                    <a:p>
                      <a:r>
                        <a:rPr kumimoji="1" lang="en-US" altLang="ja-JP" sz="1400" dirty="0"/>
                        <a:t>Ticket</a:t>
                      </a:r>
                      <a:endParaRPr kumimoji="1" lang="ja-JP" altLang="en-US" sz="1400" dirty="0"/>
                    </a:p>
                  </a:txBody>
                  <a:tcPr/>
                </a:tc>
                <a:tc>
                  <a:txBody>
                    <a:bodyPr/>
                    <a:lstStyle/>
                    <a:p>
                      <a:r>
                        <a:rPr kumimoji="1" lang="ja-JP" altLang="en-US" sz="1400" dirty="0"/>
                        <a:t>チケット</a:t>
                      </a:r>
                      <a:r>
                        <a:rPr kumimoji="1" lang="en-US" altLang="ja-JP" sz="1400" dirty="0"/>
                        <a:t>No</a:t>
                      </a:r>
                      <a:endParaRPr kumimoji="1" lang="ja-JP" altLang="en-US" sz="1400" dirty="0"/>
                    </a:p>
                  </a:txBody>
                  <a:tcPr/>
                </a:tc>
                <a:tc>
                  <a:txBody>
                    <a:bodyPr/>
                    <a:lstStyle/>
                    <a:p>
                      <a:r>
                        <a:rPr kumimoji="1" lang="en-US" altLang="ja-JP" sz="1400" dirty="0"/>
                        <a:t>A/5 21171</a:t>
                      </a:r>
                      <a:r>
                        <a:rPr kumimoji="1" lang="ja-JP" altLang="en-US" sz="1400" dirty="0"/>
                        <a:t>など</a:t>
                      </a:r>
                    </a:p>
                  </a:txBody>
                  <a:tcPr/>
                </a:tc>
                <a:extLst>
                  <a:ext uri="{0D108BD9-81ED-4DB2-BD59-A6C34878D82A}">
                    <a16:rowId xmlns:a16="http://schemas.microsoft.com/office/drawing/2014/main" val="2981572411"/>
                  </a:ext>
                </a:extLst>
              </a:tr>
              <a:tr h="216000">
                <a:tc>
                  <a:txBody>
                    <a:bodyPr/>
                    <a:lstStyle/>
                    <a:p>
                      <a:r>
                        <a:rPr kumimoji="1" lang="en-US" altLang="ja-JP" sz="1400" dirty="0"/>
                        <a:t>10</a:t>
                      </a:r>
                      <a:endParaRPr kumimoji="1" lang="ja-JP" altLang="en-US" sz="1400" dirty="0"/>
                    </a:p>
                  </a:txBody>
                  <a:tcPr/>
                </a:tc>
                <a:tc>
                  <a:txBody>
                    <a:bodyPr/>
                    <a:lstStyle/>
                    <a:p>
                      <a:r>
                        <a:rPr kumimoji="1" lang="en-US" altLang="ja-JP" sz="1400" dirty="0"/>
                        <a:t>Fare</a:t>
                      </a:r>
                      <a:endParaRPr kumimoji="1" lang="ja-JP" altLang="en-US" sz="1400" dirty="0"/>
                    </a:p>
                  </a:txBody>
                  <a:tcPr/>
                </a:tc>
                <a:tc>
                  <a:txBody>
                    <a:bodyPr/>
                    <a:lstStyle/>
                    <a:p>
                      <a:r>
                        <a:rPr kumimoji="1" lang="ja-JP" altLang="en-US" sz="1400" dirty="0"/>
                        <a:t>運賃</a:t>
                      </a:r>
                    </a:p>
                  </a:txBody>
                  <a:tcPr/>
                </a:tc>
                <a:tc>
                  <a:txBody>
                    <a:bodyPr/>
                    <a:lstStyle/>
                    <a:p>
                      <a:r>
                        <a:rPr kumimoji="1" lang="en-US" altLang="ja-JP" sz="1400" dirty="0"/>
                        <a:t>7.2500</a:t>
                      </a:r>
                      <a:r>
                        <a:rPr kumimoji="1" lang="ja-JP" altLang="en-US" sz="1400" dirty="0"/>
                        <a:t>　など</a:t>
                      </a:r>
                    </a:p>
                  </a:txBody>
                  <a:tcPr/>
                </a:tc>
                <a:extLst>
                  <a:ext uri="{0D108BD9-81ED-4DB2-BD59-A6C34878D82A}">
                    <a16:rowId xmlns:a16="http://schemas.microsoft.com/office/drawing/2014/main" val="2249031048"/>
                  </a:ext>
                </a:extLst>
              </a:tr>
              <a:tr h="216000">
                <a:tc>
                  <a:txBody>
                    <a:bodyPr/>
                    <a:lstStyle/>
                    <a:p>
                      <a:r>
                        <a:rPr kumimoji="1" lang="en-US" altLang="ja-JP" sz="1400" dirty="0"/>
                        <a:t>11</a:t>
                      </a:r>
                      <a:endParaRPr kumimoji="1" lang="ja-JP" altLang="en-US" sz="1400" dirty="0"/>
                    </a:p>
                  </a:txBody>
                  <a:tcPr/>
                </a:tc>
                <a:tc>
                  <a:txBody>
                    <a:bodyPr/>
                    <a:lstStyle/>
                    <a:p>
                      <a:r>
                        <a:rPr kumimoji="1" lang="en-US" altLang="ja-JP" sz="1400" dirty="0"/>
                        <a:t>Cabin</a:t>
                      </a:r>
                      <a:endParaRPr kumimoji="1" lang="ja-JP" altLang="en-US" sz="1400" dirty="0"/>
                    </a:p>
                  </a:txBody>
                  <a:tcPr/>
                </a:tc>
                <a:tc>
                  <a:txBody>
                    <a:bodyPr/>
                    <a:lstStyle/>
                    <a:p>
                      <a:r>
                        <a:rPr kumimoji="1" lang="ja-JP" altLang="en-US" sz="1400" dirty="0"/>
                        <a:t>船室</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C85</a:t>
                      </a:r>
                      <a:r>
                        <a:rPr kumimoji="1" lang="ja-JP" altLang="en-US" sz="1400" dirty="0"/>
                        <a:t>など</a:t>
                      </a:r>
                    </a:p>
                  </a:txBody>
                  <a:tcPr/>
                </a:tc>
                <a:extLst>
                  <a:ext uri="{0D108BD9-81ED-4DB2-BD59-A6C34878D82A}">
                    <a16:rowId xmlns:a16="http://schemas.microsoft.com/office/drawing/2014/main" val="1882448579"/>
                  </a:ext>
                </a:extLst>
              </a:tr>
              <a:tr h="216000">
                <a:tc>
                  <a:txBody>
                    <a:bodyPr/>
                    <a:lstStyle/>
                    <a:p>
                      <a:r>
                        <a:rPr kumimoji="1" lang="en-US" altLang="ja-JP" sz="1400" dirty="0"/>
                        <a:t>12</a:t>
                      </a:r>
                      <a:endParaRPr kumimoji="1" lang="ja-JP" altLang="en-US" sz="1400" dirty="0"/>
                    </a:p>
                  </a:txBody>
                  <a:tcPr/>
                </a:tc>
                <a:tc>
                  <a:txBody>
                    <a:bodyPr/>
                    <a:lstStyle/>
                    <a:p>
                      <a:r>
                        <a:rPr kumimoji="1" lang="en-US" altLang="ja-JP" sz="1400" dirty="0"/>
                        <a:t>Embarked</a:t>
                      </a:r>
                      <a:endParaRPr kumimoji="1" lang="ja-JP" altLang="en-US" sz="1400" dirty="0"/>
                    </a:p>
                  </a:txBody>
                  <a:tcPr/>
                </a:tc>
                <a:tc>
                  <a:txBody>
                    <a:bodyPr/>
                    <a:lstStyle/>
                    <a:p>
                      <a:r>
                        <a:rPr kumimoji="1" lang="ja-JP" altLang="en-US" sz="1400" dirty="0"/>
                        <a:t>乗船した港</a:t>
                      </a:r>
                    </a:p>
                  </a:txBody>
                  <a:tcPr/>
                </a:tc>
                <a:tc>
                  <a:txBody>
                    <a:bodyPr/>
                    <a:lstStyle/>
                    <a:p>
                      <a:r>
                        <a:rPr kumimoji="1" lang="en-US" altLang="ja-JP" sz="1400" dirty="0"/>
                        <a:t>C:Cherbourg;</a:t>
                      </a:r>
                      <a:r>
                        <a:rPr kumimoji="1" lang="ja-JP" altLang="en-US" sz="1400" dirty="0"/>
                        <a:t>　</a:t>
                      </a:r>
                      <a:r>
                        <a:rPr kumimoji="1" lang="en-US" altLang="ja-JP" sz="1400" dirty="0"/>
                        <a:t>Q:</a:t>
                      </a:r>
                      <a:r>
                        <a:rPr kumimoji="1" lang="ja-JP" altLang="en-US" sz="1400" dirty="0"/>
                        <a:t> </a:t>
                      </a:r>
                      <a:r>
                        <a:rPr kumimoji="1" lang="en-US" altLang="ja-JP" sz="1400" dirty="0"/>
                        <a:t>Queenstown;</a:t>
                      </a:r>
                      <a:r>
                        <a:rPr kumimoji="1" lang="ja-JP" altLang="en-US" sz="1400" dirty="0"/>
                        <a:t>  </a:t>
                      </a:r>
                      <a:r>
                        <a:rPr kumimoji="1" lang="en-US" altLang="ja-JP" sz="1400" dirty="0"/>
                        <a:t>S:Southampton</a:t>
                      </a:r>
                      <a:endParaRPr kumimoji="1" lang="ja-JP" altLang="en-US" sz="1400" dirty="0"/>
                    </a:p>
                  </a:txBody>
                  <a:tcPr/>
                </a:tc>
                <a:extLst>
                  <a:ext uri="{0D108BD9-81ED-4DB2-BD59-A6C34878D82A}">
                    <a16:rowId xmlns:a16="http://schemas.microsoft.com/office/drawing/2014/main" val="3735730905"/>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366471093"/>
              </p:ext>
            </p:extLst>
          </p:nvPr>
        </p:nvGraphicFramePr>
        <p:xfrm>
          <a:off x="7756769" y="1008453"/>
          <a:ext cx="2189470" cy="889000"/>
        </p:xfrm>
        <a:graphic>
          <a:graphicData uri="http://schemas.openxmlformats.org/drawingml/2006/table">
            <a:tbl>
              <a:tblPr firstRow="1" bandRow="1">
                <a:tableStyleId>{93296810-A885-4BE3-A3E7-6D5BEEA58F35}</a:tableStyleId>
              </a:tblPr>
              <a:tblGrid>
                <a:gridCol w="1282914">
                  <a:extLst>
                    <a:ext uri="{9D8B030D-6E8A-4147-A177-3AD203B41FA5}">
                      <a16:colId xmlns:a16="http://schemas.microsoft.com/office/drawing/2014/main" val="2990808482"/>
                    </a:ext>
                  </a:extLst>
                </a:gridCol>
                <a:gridCol w="906556">
                  <a:extLst>
                    <a:ext uri="{9D8B030D-6E8A-4147-A177-3AD203B41FA5}">
                      <a16:colId xmlns:a16="http://schemas.microsoft.com/office/drawing/2014/main" val="3395607244"/>
                    </a:ext>
                  </a:extLst>
                </a:gridCol>
              </a:tblGrid>
              <a:tr h="370840">
                <a:tc>
                  <a:txBody>
                    <a:bodyPr/>
                    <a:lstStyle/>
                    <a:p>
                      <a:r>
                        <a:rPr kumimoji="1" lang="ja-JP" altLang="en-US" sz="1400" b="0" dirty="0">
                          <a:solidFill>
                            <a:schemeClr val="tx1"/>
                          </a:solidFill>
                        </a:rPr>
                        <a:t>データ数</a:t>
                      </a:r>
                      <a:r>
                        <a:rPr kumimoji="1" lang="en-US" altLang="ja-JP" sz="1400" b="0" dirty="0">
                          <a:solidFill>
                            <a:schemeClr val="tx1"/>
                          </a:solidFill>
                        </a:rPr>
                        <a:t>(</a:t>
                      </a:r>
                      <a:r>
                        <a:rPr kumimoji="1" lang="ja-JP" altLang="en-US" sz="1400" b="0" dirty="0">
                          <a:solidFill>
                            <a:schemeClr val="tx1"/>
                          </a:solidFill>
                        </a:rPr>
                        <a:t>行</a:t>
                      </a:r>
                      <a:r>
                        <a:rPr kumimoji="1" lang="en-US" altLang="ja-JP" sz="1400" b="0" dirty="0">
                          <a:solidFill>
                            <a:schemeClr val="tx1"/>
                          </a:solidFill>
                        </a:rPr>
                        <a:t>)</a:t>
                      </a:r>
                      <a:endParaRPr kumimoji="1" lang="ja-JP" altLang="en-US" sz="1400" b="0" dirty="0">
                        <a:solidFill>
                          <a:schemeClr val="tx1"/>
                        </a:solidFill>
                      </a:endParaRPr>
                    </a:p>
                  </a:txBody>
                  <a:tcPr>
                    <a:solidFill>
                      <a:schemeClr val="accent6">
                        <a:lumMod val="20000"/>
                        <a:lumOff val="80000"/>
                      </a:schemeClr>
                    </a:solidFill>
                  </a:tcPr>
                </a:tc>
                <a:tc>
                  <a:txBody>
                    <a:bodyPr/>
                    <a:lstStyle/>
                    <a:p>
                      <a:r>
                        <a:rPr kumimoji="1" lang="en-US" altLang="ja-JP" sz="1400" b="0" dirty="0">
                          <a:solidFill>
                            <a:schemeClr val="tx1"/>
                          </a:solidFill>
                        </a:rPr>
                        <a:t>891(train)417(test)</a:t>
                      </a:r>
                      <a:endParaRPr kumimoji="1" lang="ja-JP" altLang="en-US" sz="1400" b="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1011437180"/>
                  </a:ext>
                </a:extLst>
              </a:tr>
              <a:tr h="370840">
                <a:tc>
                  <a:txBody>
                    <a:bodyPr/>
                    <a:lstStyle/>
                    <a:p>
                      <a:r>
                        <a:rPr kumimoji="1" lang="ja-JP" altLang="en-US" sz="1400" dirty="0"/>
                        <a:t>項数</a:t>
                      </a:r>
                      <a:r>
                        <a:rPr kumimoji="1" lang="en-US" altLang="ja-JP" sz="1400" dirty="0"/>
                        <a:t>(</a:t>
                      </a:r>
                      <a:r>
                        <a:rPr kumimoji="1" lang="ja-JP" altLang="en-US" sz="1400" dirty="0"/>
                        <a:t>列</a:t>
                      </a:r>
                      <a:r>
                        <a:rPr kumimoji="1" lang="en-US" altLang="ja-JP" sz="1400" dirty="0"/>
                        <a:t>)</a:t>
                      </a:r>
                      <a:endParaRPr kumimoji="1" lang="ja-JP" altLang="en-US" sz="1400" dirty="0"/>
                    </a:p>
                  </a:txBody>
                  <a:tcPr>
                    <a:solidFill>
                      <a:schemeClr val="accent6">
                        <a:lumMod val="20000"/>
                        <a:lumOff val="80000"/>
                      </a:schemeClr>
                    </a:solidFill>
                  </a:tcPr>
                </a:tc>
                <a:tc>
                  <a:txBody>
                    <a:bodyPr/>
                    <a:lstStyle/>
                    <a:p>
                      <a:r>
                        <a:rPr kumimoji="1" lang="en-US" altLang="ja-JP" sz="1400" dirty="0"/>
                        <a:t>11</a:t>
                      </a:r>
                      <a:endParaRPr kumimoji="1" lang="ja-JP" altLang="en-US" sz="1400" dirty="0"/>
                    </a:p>
                  </a:txBody>
                  <a:tcPr>
                    <a:solidFill>
                      <a:schemeClr val="accent6">
                        <a:lumMod val="20000"/>
                        <a:lumOff val="80000"/>
                      </a:schemeClr>
                    </a:solidFill>
                  </a:tcPr>
                </a:tc>
                <a:extLst>
                  <a:ext uri="{0D108BD9-81ED-4DB2-BD59-A6C34878D82A}">
                    <a16:rowId xmlns:a16="http://schemas.microsoft.com/office/drawing/2014/main" val="3012121514"/>
                  </a:ext>
                </a:extLst>
              </a:tr>
            </a:tbl>
          </a:graphicData>
        </a:graphic>
      </p:graphicFrame>
      <p:sp>
        <p:nvSpPr>
          <p:cNvPr id="4" name="正方形/長方形 3"/>
          <p:cNvSpPr/>
          <p:nvPr/>
        </p:nvSpPr>
        <p:spPr>
          <a:xfrm>
            <a:off x="7834404" y="590209"/>
            <a:ext cx="3475631" cy="369332"/>
          </a:xfrm>
          <a:prstGeom prst="rect">
            <a:avLst/>
          </a:prstGeom>
        </p:spPr>
        <p:txBody>
          <a:bodyPr wrap="none">
            <a:spAutoFit/>
          </a:bodyPr>
          <a:lstStyle/>
          <a:p>
            <a:pPr algn="just">
              <a:spcAft>
                <a:spcPts val="0"/>
              </a:spcAft>
            </a:pPr>
            <a:r>
              <a:rPr lang="en-US" altLang="ja-JP" kern="100" dirty="0">
                <a:latin typeface="游明朝" panose="02020400000000000000" pitchFamily="18" charset="-128"/>
                <a:ea typeface="游明朝" panose="02020400000000000000" pitchFamily="18" charset="-128"/>
                <a:cs typeface="Times New Roman" panose="02020603050405020304" pitchFamily="18" charset="0"/>
              </a:rPr>
              <a:t>https://youtu.be/8yZMXCaFshs</a:t>
            </a:r>
            <a:endParaRPr lang="ja-JP" altLang="ja-JP" kern="100" dirty="0">
              <a:latin typeface="游明朝" panose="02020400000000000000" pitchFamily="18" charset="-128"/>
              <a:ea typeface="游明朝" panose="02020400000000000000" pitchFamily="18" charset="-128"/>
              <a:cs typeface="Times New Roman" panose="02020603050405020304" pitchFamily="18" charset="0"/>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9056" y="1985430"/>
            <a:ext cx="2702943" cy="1517513"/>
          </a:xfrm>
          <a:prstGeom prst="rect">
            <a:avLst/>
          </a:prstGeom>
        </p:spPr>
      </p:pic>
      <p:sp>
        <p:nvSpPr>
          <p:cNvPr id="8" name="テキスト ボックス 7"/>
          <p:cNvSpPr txBox="1"/>
          <p:nvPr/>
        </p:nvSpPr>
        <p:spPr>
          <a:xfrm>
            <a:off x="9489056" y="3822976"/>
            <a:ext cx="1441420" cy="307777"/>
          </a:xfrm>
          <a:prstGeom prst="rect">
            <a:avLst/>
          </a:prstGeom>
          <a:solidFill>
            <a:srgbClr val="FF0000"/>
          </a:solidFill>
        </p:spPr>
        <p:txBody>
          <a:bodyPr wrap="none" rtlCol="0">
            <a:spAutoFit/>
          </a:bodyPr>
          <a:lstStyle/>
          <a:p>
            <a:r>
              <a:rPr kumimoji="1" lang="ja-JP" altLang="en-US" sz="1400" dirty="0">
                <a:solidFill>
                  <a:schemeClr val="bg2"/>
                </a:solidFill>
              </a:rPr>
              <a:t>欠損データあり</a:t>
            </a:r>
          </a:p>
        </p:txBody>
      </p:sp>
      <p:sp>
        <p:nvSpPr>
          <p:cNvPr id="11" name="テキスト ボックス 10"/>
          <p:cNvSpPr txBox="1"/>
          <p:nvPr/>
        </p:nvSpPr>
        <p:spPr>
          <a:xfrm>
            <a:off x="9479532" y="5328315"/>
            <a:ext cx="1441420" cy="307777"/>
          </a:xfrm>
          <a:prstGeom prst="rect">
            <a:avLst/>
          </a:prstGeom>
          <a:solidFill>
            <a:srgbClr val="FF0000"/>
          </a:solidFill>
        </p:spPr>
        <p:txBody>
          <a:bodyPr wrap="none" rtlCol="0">
            <a:spAutoFit/>
          </a:bodyPr>
          <a:lstStyle/>
          <a:p>
            <a:r>
              <a:rPr kumimoji="1" lang="ja-JP" altLang="en-US" sz="1400" dirty="0">
                <a:solidFill>
                  <a:schemeClr val="bg2"/>
                </a:solidFill>
              </a:rPr>
              <a:t>欠損データあり</a:t>
            </a:r>
          </a:p>
        </p:txBody>
      </p:sp>
      <p:sp>
        <p:nvSpPr>
          <p:cNvPr id="12" name="テキスト ボックス 11"/>
          <p:cNvSpPr txBox="1"/>
          <p:nvPr/>
        </p:nvSpPr>
        <p:spPr>
          <a:xfrm>
            <a:off x="9479532" y="5653482"/>
            <a:ext cx="1980029" cy="307777"/>
          </a:xfrm>
          <a:prstGeom prst="rect">
            <a:avLst/>
          </a:prstGeom>
          <a:solidFill>
            <a:schemeClr val="tx2"/>
          </a:solidFill>
        </p:spPr>
        <p:txBody>
          <a:bodyPr wrap="none" rtlCol="0">
            <a:spAutoFit/>
          </a:bodyPr>
          <a:lstStyle/>
          <a:p>
            <a:r>
              <a:rPr kumimoji="1" lang="ja-JP" altLang="en-US" sz="1400" dirty="0">
                <a:solidFill>
                  <a:schemeClr val="bg2"/>
                </a:solidFill>
              </a:rPr>
              <a:t>テストデータにはなし</a:t>
            </a:r>
          </a:p>
        </p:txBody>
      </p:sp>
      <p:cxnSp>
        <p:nvCxnSpPr>
          <p:cNvPr id="14" name="直線コネクタ 13"/>
          <p:cNvCxnSpPr/>
          <p:nvPr/>
        </p:nvCxnSpPr>
        <p:spPr>
          <a:xfrm>
            <a:off x="9946239" y="4130753"/>
            <a:ext cx="438732" cy="371034"/>
          </a:xfrm>
          <a:prstGeom prst="line">
            <a:avLst/>
          </a:prstGeom>
        </p:spPr>
        <p:style>
          <a:lnRef idx="1">
            <a:schemeClr val="accent6"/>
          </a:lnRef>
          <a:fillRef idx="0">
            <a:schemeClr val="accent6"/>
          </a:fillRef>
          <a:effectRef idx="0">
            <a:schemeClr val="accent6"/>
          </a:effectRef>
          <a:fontRef idx="minor">
            <a:schemeClr val="tx1"/>
          </a:fontRef>
        </p:style>
      </p:cxnSp>
      <p:sp>
        <p:nvSpPr>
          <p:cNvPr id="16" name="テキスト ボックス 15"/>
          <p:cNvSpPr txBox="1"/>
          <p:nvPr/>
        </p:nvSpPr>
        <p:spPr>
          <a:xfrm>
            <a:off x="9594032" y="4519177"/>
            <a:ext cx="2492990"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kumimoji="1" lang="ja-JP" altLang="en-US" dirty="0"/>
              <a:t>平均でデータを埋める</a:t>
            </a:r>
          </a:p>
        </p:txBody>
      </p:sp>
    </p:spTree>
    <p:extLst>
      <p:ext uri="{BB962C8B-B14F-4D97-AF65-F5344CB8AC3E}">
        <p14:creationId xmlns:p14="http://schemas.microsoft.com/office/powerpoint/2010/main" val="1998208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プレースホルダー 19" descr="抽象的な背景&#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5" name="タイトル 4">
            <a:extLst>
              <a:ext uri="{FF2B5EF4-FFF2-40B4-BE49-F238E27FC236}">
                <a16:creationId xmlns:a16="http://schemas.microsoft.com/office/drawing/2014/main" id="{FF93F71D-1663-42FA-A91E-FA23F03F0287}"/>
              </a:ext>
            </a:extLst>
          </p:cNvPr>
          <p:cNvSpPr>
            <a:spLocks noGrp="1"/>
          </p:cNvSpPr>
          <p:nvPr>
            <p:ph type="title"/>
          </p:nvPr>
        </p:nvSpPr>
        <p:spPr/>
        <p:txBody>
          <a:bodyPr rtlCol="0"/>
          <a:lstStyle/>
          <a:p>
            <a:pPr rtl="0"/>
            <a:r>
              <a:rPr lang="ja-JP" altLang="en-US" dirty="0">
                <a:latin typeface="Meiryo UI" panose="020B0604030504040204" pitchFamily="50" charset="-128"/>
                <a:ea typeface="Meiryo UI" panose="020B0604030504040204" pitchFamily="50" charset="-128"/>
              </a:rPr>
              <a:t>問題</a:t>
            </a:r>
          </a:p>
        </p:txBody>
      </p:sp>
      <p:sp>
        <p:nvSpPr>
          <p:cNvPr id="6" name="テキスト プレースホルダー 5">
            <a:extLst>
              <a:ext uri="{FF2B5EF4-FFF2-40B4-BE49-F238E27FC236}">
                <a16:creationId xmlns:a16="http://schemas.microsoft.com/office/drawing/2014/main" id="{F62CA978-7F10-45ED-A5E7-73BCC796D219}"/>
              </a:ext>
            </a:extLst>
          </p:cNvPr>
          <p:cNvSpPr>
            <a:spLocks noGrp="1"/>
          </p:cNvSpPr>
          <p:nvPr>
            <p:ph type="body" idx="1"/>
          </p:nvPr>
        </p:nvSpPr>
        <p:spPr>
          <a:xfrm>
            <a:off x="6894591" y="2243662"/>
            <a:ext cx="4473108" cy="761045"/>
          </a:xfrm>
        </p:spPr>
        <p:txBody>
          <a:bodyPr rtlCol="0">
            <a:noAutofit/>
          </a:bodyPr>
          <a:lstStyle/>
          <a:p>
            <a:pPr rtl="0"/>
            <a:r>
              <a:rPr lang="ja-JP" altLang="en-US" sz="2400" dirty="0">
                <a:solidFill>
                  <a:schemeClr val="bg2"/>
                </a:solidFill>
              </a:rPr>
              <a:t>年齢が</a:t>
            </a:r>
            <a:r>
              <a:rPr lang="en-US" altLang="ja-JP" sz="2400" dirty="0">
                <a:solidFill>
                  <a:schemeClr val="bg2"/>
                </a:solidFill>
              </a:rPr>
              <a:t>23</a:t>
            </a:r>
            <a:r>
              <a:rPr lang="ja-JP" altLang="en-US" sz="2400" dirty="0">
                <a:solidFill>
                  <a:schemeClr val="bg2"/>
                </a:solidFill>
              </a:rPr>
              <a:t>歳で男の乗客は生き残れるか</a:t>
            </a:r>
            <a:r>
              <a:rPr lang="ja-JP" altLang="en-US" sz="2400" dirty="0">
                <a:solidFill>
                  <a:schemeClr val="bg2"/>
                </a:solidFill>
                <a:latin typeface="Meiryo UI" panose="020B0604030504040204" pitchFamily="50" charset="-128"/>
                <a:ea typeface="Meiryo UI" panose="020B0604030504040204" pitchFamily="50" charset="-128"/>
              </a:rPr>
              <a:t>？</a:t>
            </a:r>
          </a:p>
        </p:txBody>
      </p:sp>
      <p:sp>
        <p:nvSpPr>
          <p:cNvPr id="4" name="スライド番号プレースホルダー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fld id="{8D581BC7-E183-40DB-AC97-C19EA4EB8894}" type="slidenum">
              <a:rPr kumimoji="0" lang="en-US" altLang="ja-JP" sz="1000" b="0" i="0" u="none" strike="noStrike" kern="1200" cap="none" spc="0" normalizeH="0" baseline="0" noProof="0" smtClean="0">
                <a:ln>
                  <a:noFill/>
                </a:ln>
                <a:solidFill>
                  <a:srgbClr val="FFFFFF"/>
                </a:solidFill>
                <a:effectLst/>
                <a:uLnTx/>
                <a:uFillTx/>
                <a:latin typeface="Meiryo UI" panose="020B0604030504040204" pitchFamily="50" charset="-128"/>
                <a:ea typeface="Meiryo UI" panose="020B060403050404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ja-JP" altLang="en-US" sz="10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 name="フッター プレースホルダー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000000">
                    <a:lumMod val="50000"/>
                    <a:lumOff val="50000"/>
                  </a:srgbClr>
                </a:solidFill>
                <a:effectLst/>
                <a:uLnTx/>
                <a:uFillTx/>
                <a:latin typeface="Meiryo UI" panose="020B0604030504040204" pitchFamily="50" charset="-128"/>
                <a:ea typeface="Meiryo UI" panose="020B0604030504040204" pitchFamily="50" charset="-128"/>
                <a:cs typeface="+mn-cs"/>
              </a:rPr>
              <a:t>フッターを追加</a:t>
            </a:r>
          </a:p>
        </p:txBody>
      </p:sp>
      <p:sp>
        <p:nvSpPr>
          <p:cNvPr id="2" name="日付プレースホルダー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000000">
                    <a:lumMod val="50000"/>
                    <a:lumOff val="50000"/>
                  </a:srgbClr>
                </a:solidFill>
                <a:effectLst/>
                <a:uLnTx/>
                <a:uFillTx/>
                <a:latin typeface="Meiryo UI" panose="020B0604030504040204" pitchFamily="50" charset="-128"/>
                <a:ea typeface="Meiryo UI" panose="020B0604030504040204" pitchFamily="50" charset="-128"/>
                <a:cs typeface="+mn-cs"/>
              </a:rPr>
              <a:t>20XX/MM/DD</a:t>
            </a:r>
            <a:endParaRPr kumimoji="0" lang="ja-JP" altLang="en-US" sz="1000" b="0" i="0" u="none" strike="noStrike" kern="1200" cap="none" spc="0" normalizeH="0" baseline="0" noProof="0" dirty="0">
              <a:ln>
                <a:noFill/>
              </a:ln>
              <a:solidFill>
                <a:srgbClr val="000000">
                  <a:lumMod val="50000"/>
                  <a:lumOff val="50000"/>
                </a:srgbClr>
              </a:solidFill>
              <a:effectLst/>
              <a:uLnTx/>
              <a:uFillTx/>
              <a:latin typeface="Meiryo UI" panose="020B0604030504040204" pitchFamily="50" charset="-128"/>
              <a:ea typeface="Meiryo UI" panose="020B0604030504040204" pitchFamily="50" charset="-128"/>
              <a:cs typeface="+mn-cs"/>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591" y="3004707"/>
            <a:ext cx="4826007" cy="3217338"/>
          </a:xfrm>
          <a:prstGeom prst="rect">
            <a:avLst/>
          </a:prstGeom>
        </p:spPr>
      </p:pic>
    </p:spTree>
    <p:extLst>
      <p:ext uri="{BB962C8B-B14F-4D97-AF65-F5344CB8AC3E}">
        <p14:creationId xmlns:p14="http://schemas.microsoft.com/office/powerpoint/2010/main" val="123970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E373538-F429-4D6C-BCA4-1AF41CA65DC5}"/>
              </a:ext>
            </a:extLst>
          </p:cNvPr>
          <p:cNvSpPr>
            <a:spLocks noGrp="1"/>
          </p:cNvSpPr>
          <p:nvPr>
            <p:ph type="title"/>
          </p:nvPr>
        </p:nvSpPr>
        <p:spPr>
          <a:xfrm>
            <a:off x="457200" y="3520914"/>
            <a:ext cx="5552414" cy="2727486"/>
          </a:xfrm>
        </p:spPr>
        <p:txBody>
          <a:bodyPr rtlCol="0">
            <a:normAutofit/>
          </a:bodyPr>
          <a:lstStyle/>
          <a:p>
            <a:pPr rtl="0"/>
            <a:r>
              <a:rPr lang="ja-JP" altLang="en-US" sz="3600" dirty="0"/>
              <a:t>①機械学習の基本的な手法を理解し実装する。​​</a:t>
            </a:r>
            <a:br>
              <a:rPr lang="en-US" altLang="ja-JP" sz="3600" dirty="0"/>
            </a:br>
            <a:br>
              <a:rPr lang="en-US" altLang="ja-JP" sz="3600" dirty="0"/>
            </a:br>
            <a:r>
              <a:rPr lang="ja-JP" altLang="en-US" sz="3600" dirty="0"/>
              <a:t>②機械学習モデリングの流れを理解。</a:t>
            </a:r>
          </a:p>
        </p:txBody>
      </p:sp>
      <p:pic>
        <p:nvPicPr>
          <p:cNvPr id="16" name="図プレースホルダー 15" descr="デスク、木製テーブルに置かれた鉛筆と本">
            <a:extLst>
              <a:ext uri="{FF2B5EF4-FFF2-40B4-BE49-F238E27FC236}">
                <a16:creationId xmlns:a16="http://schemas.microsoft.com/office/drawing/2014/main" id="{530E2939-7141-45BF-9EC1-F7E0536B16C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90500" y="195263"/>
            <a:ext cx="5837238" cy="2960687"/>
          </a:xfrm>
        </p:spPr>
      </p:pic>
      <p:pic>
        <p:nvPicPr>
          <p:cNvPr id="3" name="図プレースホルダー 2" descr="勉強や会話をしている人々、図書館">
            <a:extLst>
              <a:ext uri="{FF2B5EF4-FFF2-40B4-BE49-F238E27FC236}">
                <a16:creationId xmlns:a16="http://schemas.microsoft.com/office/drawing/2014/main" id="{C45C634B-D025-40A6-AD06-5E5FE8BB6EA9}"/>
              </a:ext>
            </a:extLst>
          </p:cNvPr>
          <p:cNvPicPr>
            <a:picLocks noGrp="1" noChangeAspect="1"/>
          </p:cNvPicPr>
          <p:nvPr>
            <p:ph type="pic" sz="quarter" idx="14"/>
          </p:nvPr>
        </p:nvPicPr>
        <p:blipFill rotWithShape="1">
          <a:blip r:embed="rId4"/>
          <a:srcRect t="11644" b="11644"/>
          <a:stretch/>
        </p:blipFill>
        <p:spPr>
          <a:xfrm>
            <a:off x="6164265" y="184840"/>
            <a:ext cx="5841996" cy="2987199"/>
          </a:xfrm>
        </p:spPr>
      </p:pic>
      <p:sp>
        <p:nvSpPr>
          <p:cNvPr id="12" name="コンテンツ プレースホルダー 11">
            <a:extLst>
              <a:ext uri="{FF2B5EF4-FFF2-40B4-BE49-F238E27FC236}">
                <a16:creationId xmlns:a16="http://schemas.microsoft.com/office/drawing/2014/main" id="{0EFA4165-8A1E-438E-9708-21F5EB58C422}"/>
              </a:ext>
            </a:extLst>
          </p:cNvPr>
          <p:cNvSpPr>
            <a:spLocks noGrp="1"/>
          </p:cNvSpPr>
          <p:nvPr>
            <p:ph sz="quarter" idx="15"/>
          </p:nvPr>
        </p:nvSpPr>
        <p:spPr>
          <a:xfrm>
            <a:off x="6189663" y="3525611"/>
            <a:ext cx="5816600" cy="2720975"/>
          </a:xfrm>
        </p:spPr>
        <p:txBody>
          <a:bodyPr rtlCol="0">
            <a:normAutofit/>
          </a:bodyPr>
          <a:lstStyle/>
          <a:p>
            <a:pPr rtl="0"/>
            <a:r>
              <a:rPr lang="ja-JP" altLang="en-US" dirty="0"/>
              <a:t>線形回帰</a:t>
            </a:r>
            <a:endParaRPr lang="en-US" altLang="ja-JP" dirty="0">
              <a:latin typeface="Meiryo UI" panose="020B0604030504040204" pitchFamily="50" charset="-128"/>
              <a:ea typeface="Meiryo UI" panose="020B0604030504040204" pitchFamily="50" charset="-128"/>
            </a:endParaRPr>
          </a:p>
          <a:p>
            <a:pPr rtl="0"/>
            <a:r>
              <a:rPr lang="ja-JP" altLang="en-US" dirty="0"/>
              <a:t>ロジスティック回帰</a:t>
            </a:r>
            <a:endParaRPr lang="ja-JP" altLang="en-US" dirty="0">
              <a:latin typeface="Meiryo UI" panose="020B0604030504040204" pitchFamily="50" charset="-128"/>
              <a:ea typeface="Meiryo UI" panose="020B0604030504040204" pitchFamily="50" charset="-128"/>
            </a:endParaRPr>
          </a:p>
          <a:p>
            <a:pPr rtl="0"/>
            <a:r>
              <a:rPr lang="ja-JP" altLang="en-US" dirty="0">
                <a:solidFill>
                  <a:srgbClr val="FF0000"/>
                </a:solidFill>
              </a:rPr>
              <a:t>主成分分析</a:t>
            </a:r>
            <a:endParaRPr lang="ja-JP" altLang="en-US" dirty="0">
              <a:solidFill>
                <a:srgbClr val="FF0000"/>
              </a:solidFill>
              <a:latin typeface="Meiryo UI" panose="020B0604030504040204" pitchFamily="50" charset="-128"/>
              <a:ea typeface="Meiryo UI" panose="020B0604030504040204" pitchFamily="50" charset="-128"/>
            </a:endParaRPr>
          </a:p>
          <a:p>
            <a:pPr rtl="0"/>
            <a:r>
              <a:rPr lang="en-US" altLang="ja-JP" dirty="0">
                <a:solidFill>
                  <a:srgbClr val="FF0000"/>
                </a:solidFill>
              </a:rPr>
              <a:t>K-</a:t>
            </a:r>
            <a:r>
              <a:rPr lang="ja-JP" altLang="en-US" dirty="0">
                <a:solidFill>
                  <a:srgbClr val="FF0000"/>
                </a:solidFill>
              </a:rPr>
              <a:t>平均法</a:t>
            </a:r>
            <a:endParaRPr lang="ja-JP" altLang="en-US" dirty="0">
              <a:solidFill>
                <a:srgbClr val="FF0000"/>
              </a:solidFill>
              <a:latin typeface="Meiryo UI" panose="020B0604030504040204" pitchFamily="50" charset="-128"/>
              <a:ea typeface="Meiryo UI" panose="020B0604030504040204" pitchFamily="50" charset="-128"/>
            </a:endParaRPr>
          </a:p>
          <a:p>
            <a:pPr rtl="0"/>
            <a:r>
              <a:rPr lang="ja-JP" altLang="en-US" dirty="0"/>
              <a:t>など</a:t>
            </a:r>
            <a:endParaRPr lang="ja-JP" altLang="en-US" dirty="0">
              <a:latin typeface="Meiryo UI" panose="020B0604030504040204" pitchFamily="50" charset="-128"/>
              <a:ea typeface="Meiryo UI" panose="020B0604030504040204" pitchFamily="50" charset="-128"/>
            </a:endParaRPr>
          </a:p>
        </p:txBody>
      </p:sp>
      <p:sp>
        <p:nvSpPr>
          <p:cNvPr id="17" name="日付プレースホルダー 16">
            <a:extLst>
              <a:ext uri="{FF2B5EF4-FFF2-40B4-BE49-F238E27FC236}">
                <a16:creationId xmlns:a16="http://schemas.microsoft.com/office/drawing/2014/main" id="{747D76C8-F234-4DEE-A20C-A545F39C0DD0}"/>
              </a:ext>
            </a:extLst>
          </p:cNvPr>
          <p:cNvSpPr>
            <a:spLocks noGrp="1"/>
          </p:cNvSpPr>
          <p:nvPr>
            <p:ph type="dt" sz="half" idx="10"/>
          </p:nvPr>
        </p:nvSpPr>
        <p:spPr>
          <a:xfrm>
            <a:off x="457200" y="6324600"/>
            <a:ext cx="2560220" cy="365125"/>
          </a:xfrm>
        </p:spPr>
        <p:txBody>
          <a:bodyPr rtlCol="0"/>
          <a:lstStyle/>
          <a:p>
            <a:pPr rtl="0"/>
            <a:r>
              <a:rPr lang="en-US" altLang="ja-JP" dirty="0">
                <a:latin typeface="Meiryo UI" panose="020B0604030504040204" pitchFamily="50" charset="-128"/>
                <a:ea typeface="Meiryo UI" panose="020B0604030504040204" pitchFamily="50" charset="-128"/>
              </a:rPr>
              <a:t>2021/8/5</a:t>
            </a:r>
          </a:p>
        </p:txBody>
      </p:sp>
      <p:sp>
        <p:nvSpPr>
          <p:cNvPr id="18" name="フッター プレースホルダー 17">
            <a:extLst>
              <a:ext uri="{FF2B5EF4-FFF2-40B4-BE49-F238E27FC236}">
                <a16:creationId xmlns:a16="http://schemas.microsoft.com/office/drawing/2014/main" id="{4C12A37B-898B-4E94-B678-E56B402FC999}"/>
              </a:ext>
            </a:extLst>
          </p:cNvPr>
          <p:cNvSpPr>
            <a:spLocks noGrp="1"/>
          </p:cNvSpPr>
          <p:nvPr>
            <p:ph type="ftr" sz="quarter" idx="11"/>
          </p:nvPr>
        </p:nvSpPr>
        <p:spPr>
          <a:xfrm>
            <a:off x="4200861" y="6319838"/>
            <a:ext cx="3982781" cy="365125"/>
          </a:xfrm>
        </p:spPr>
        <p:txBody>
          <a:bodyPr rtlCol="0"/>
          <a:lstStyle/>
          <a:p>
            <a:pPr rtl="0"/>
            <a:r>
              <a:rPr lang="en-US" altLang="ja-JP" dirty="0" err="1">
                <a:latin typeface="Meiryo UI" panose="020B0604030504040204" pitchFamily="50" charset="-128"/>
                <a:ea typeface="Meiryo UI" panose="020B0604030504040204" pitchFamily="50" charset="-128"/>
              </a:rPr>
              <a:t>Oizumi</a:t>
            </a:r>
            <a:r>
              <a:rPr lang="en-US" altLang="ja-JP" dirty="0">
                <a:latin typeface="Meiryo UI" panose="020B0604030504040204" pitchFamily="50" charset="-128"/>
                <a:ea typeface="Meiryo UI" panose="020B0604030504040204" pitchFamily="50" charset="-128"/>
              </a:rPr>
              <a:t> Tech camp</a:t>
            </a:r>
            <a:endParaRPr lang="ja-JP" altLang="en-US" dirty="0">
              <a:latin typeface="Meiryo UI" panose="020B0604030504040204" pitchFamily="50" charset="-128"/>
              <a:ea typeface="Meiryo UI" panose="020B0604030504040204" pitchFamily="50" charset="-128"/>
            </a:endParaRPr>
          </a:p>
        </p:txBody>
      </p:sp>
      <p:sp>
        <p:nvSpPr>
          <p:cNvPr id="19" name="スライド番号プレースホルダー 18">
            <a:extLst>
              <a:ext uri="{FF2B5EF4-FFF2-40B4-BE49-F238E27FC236}">
                <a16:creationId xmlns:a16="http://schemas.microsoft.com/office/drawing/2014/main" id="{908AAFE0-78EC-42BD-A61D-EA2275EADC40}"/>
              </a:ext>
            </a:extLst>
          </p:cNvPr>
          <p:cNvSpPr>
            <a:spLocks noGrp="1"/>
          </p:cNvSpPr>
          <p:nvPr>
            <p:ph type="sldNum" sz="quarter" idx="12"/>
          </p:nvPr>
        </p:nvSpPr>
        <p:spPr>
          <a:xfrm>
            <a:off x="11190806" y="6324600"/>
            <a:ext cx="799078" cy="365125"/>
          </a:xfrm>
        </p:spPr>
        <p:txBody>
          <a:bodyPr rtlCol="0"/>
          <a:lstStyle/>
          <a:p>
            <a:pPr rtl="0"/>
            <a:fld id="{11A71338-8BA2-4C79-A6C5-5A8E30081D0C}" type="slidenum">
              <a:rPr lang="en-US" altLang="ja-JP" smtClean="0">
                <a:latin typeface="Meiryo UI" panose="020B0604030504040204" pitchFamily="50" charset="-128"/>
                <a:ea typeface="Meiryo UI" panose="020B0604030504040204" pitchFamily="50" charset="-128"/>
              </a:rPr>
              <a:pPr rtl="0"/>
              <a:t>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24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2C78657F-90AD-4505-B0A9-4FB8B5AE5AB1}"/>
              </a:ext>
            </a:extLst>
          </p:cNvPr>
          <p:cNvSpPr>
            <a:spLocks noGrp="1"/>
          </p:cNvSpPr>
          <p:nvPr>
            <p:ph type="title"/>
          </p:nvPr>
        </p:nvSpPr>
        <p:spPr>
          <a:xfrm>
            <a:off x="457200" y="725467"/>
            <a:ext cx="5410197" cy="1982171"/>
          </a:xfrm>
        </p:spPr>
        <p:txBody>
          <a:bodyPr rtlCol="0"/>
          <a:lstStyle/>
          <a:p>
            <a:pPr rtl="0"/>
            <a:r>
              <a:rPr lang="ja-JP" altLang="en-US" dirty="0"/>
              <a:t>機械学習とは</a:t>
            </a:r>
            <a:endParaRPr lang="ja-JP" altLang="en-US" dirty="0">
              <a:latin typeface="Meiryo UI" panose="020B0604030504040204" pitchFamily="50" charset="-128"/>
              <a:ea typeface="Meiryo UI" panose="020B0604030504040204" pitchFamily="50" charset="-128"/>
            </a:endParaRPr>
          </a:p>
        </p:txBody>
      </p:sp>
      <p:sp>
        <p:nvSpPr>
          <p:cNvPr id="12" name="コンテンツ プレースホルダー 11">
            <a:extLst>
              <a:ext uri="{FF2B5EF4-FFF2-40B4-BE49-F238E27FC236}">
                <a16:creationId xmlns:a16="http://schemas.microsoft.com/office/drawing/2014/main" id="{ECCFA51B-E7CF-4281-8CF6-3036F63B7B0A}"/>
              </a:ext>
            </a:extLst>
          </p:cNvPr>
          <p:cNvSpPr>
            <a:spLocks noGrp="1"/>
          </p:cNvSpPr>
          <p:nvPr>
            <p:ph sz="quarter" idx="15"/>
          </p:nvPr>
        </p:nvSpPr>
        <p:spPr>
          <a:xfrm>
            <a:off x="453104" y="2957665"/>
            <a:ext cx="5543524" cy="3358733"/>
          </a:xfrm>
        </p:spPr>
        <p:txBody>
          <a:bodyPr rtlCol="0">
            <a:normAutofit/>
          </a:bodyPr>
          <a:lstStyle/>
          <a:p>
            <a:pPr rtl="0"/>
            <a:r>
              <a:rPr lang="ja-JP" altLang="en-US" dirty="0">
                <a:latin typeface="Meiryo UI" panose="020B0604030504040204" pitchFamily="50" charset="-128"/>
                <a:ea typeface="Meiryo UI" panose="020B0604030504040204" pitchFamily="50" charset="-128"/>
              </a:rPr>
              <a:t>・コンピュータープログラムは、タスク</a:t>
            </a:r>
            <a:r>
              <a:rPr lang="en-US" altLang="ja-JP" dirty="0">
                <a:latin typeface="Meiryo UI" panose="020B0604030504040204" pitchFamily="50" charset="-128"/>
                <a:ea typeface="Meiryo UI" panose="020B0604030504040204" pitchFamily="50" charset="-128"/>
              </a:rPr>
              <a:t>T</a:t>
            </a:r>
            <a:r>
              <a:rPr lang="ja-JP" altLang="en-US" dirty="0">
                <a:latin typeface="Meiryo UI" panose="020B0604030504040204" pitchFamily="50" charset="-128"/>
                <a:ea typeface="Meiryo UI" panose="020B0604030504040204" pitchFamily="50" charset="-128"/>
              </a:rPr>
              <a:t>（アプリケーションにさせたいこと）を性能指標</a:t>
            </a:r>
            <a:r>
              <a:rPr lang="en-US" altLang="ja-JP" dirty="0">
                <a:latin typeface="Meiryo UI" panose="020B0604030504040204" pitchFamily="50" charset="-128"/>
                <a:ea typeface="Meiryo UI" panose="020B0604030504040204" pitchFamily="50" charset="-128"/>
              </a:rPr>
              <a:t>P</a:t>
            </a:r>
            <a:r>
              <a:rPr lang="ja-JP" altLang="en-US" dirty="0">
                <a:latin typeface="Meiryo UI" panose="020B0604030504040204" pitchFamily="50" charset="-128"/>
                <a:ea typeface="Meiryo UI" panose="020B0604030504040204" pitchFamily="50" charset="-128"/>
              </a:rPr>
              <a:t>で測定し、その性能が経験</a:t>
            </a:r>
            <a:r>
              <a:rPr lang="en-US" altLang="ja-JP" dirty="0">
                <a:latin typeface="Meiryo UI" panose="020B0604030504040204" pitchFamily="50" charset="-128"/>
                <a:ea typeface="Meiryo UI" panose="020B0604030504040204" pitchFamily="50" charset="-128"/>
              </a:rPr>
              <a:t>E</a:t>
            </a:r>
            <a:r>
              <a:rPr lang="ja-JP" altLang="en-US" dirty="0">
                <a:latin typeface="Meiryo UI" panose="020B0604030504040204" pitchFamily="50" charset="-128"/>
                <a:ea typeface="Meiryo UI" panose="020B0604030504040204" pitchFamily="50" charset="-128"/>
              </a:rPr>
              <a:t>（データ）により改善される場合、タスク</a:t>
            </a:r>
            <a:r>
              <a:rPr lang="en-US" altLang="ja-JP" dirty="0">
                <a:latin typeface="Meiryo UI" panose="020B0604030504040204" pitchFamily="50" charset="-128"/>
                <a:ea typeface="Meiryo UI" panose="020B0604030504040204" pitchFamily="50" charset="-128"/>
              </a:rPr>
              <a:t>T</a:t>
            </a:r>
            <a:r>
              <a:rPr lang="ja-JP" altLang="en-US" dirty="0">
                <a:latin typeface="Meiryo UI" panose="020B0604030504040204" pitchFamily="50" charset="-128"/>
                <a:ea typeface="Meiryo UI" panose="020B0604030504040204" pitchFamily="50" charset="-128"/>
              </a:rPr>
              <a:t>および性能指標</a:t>
            </a:r>
            <a:r>
              <a:rPr lang="en-US" altLang="ja-JP" dirty="0">
                <a:latin typeface="Meiryo UI" panose="020B0604030504040204" pitchFamily="50" charset="-128"/>
                <a:ea typeface="Meiryo UI" panose="020B0604030504040204" pitchFamily="50" charset="-128"/>
              </a:rPr>
              <a:t>P</a:t>
            </a:r>
            <a:r>
              <a:rPr lang="ja-JP" altLang="en-US" dirty="0">
                <a:latin typeface="Meiryo UI" panose="020B0604030504040204" pitchFamily="50" charset="-128"/>
                <a:ea typeface="Meiryo UI" panose="020B0604030504040204" pitchFamily="50" charset="-128"/>
              </a:rPr>
              <a:t>に関して経験</a:t>
            </a:r>
            <a:r>
              <a:rPr lang="en-US" altLang="ja-JP" dirty="0">
                <a:latin typeface="Meiryo UI" panose="020B0604030504040204" pitchFamily="50" charset="-128"/>
                <a:ea typeface="Meiryo UI" panose="020B0604030504040204" pitchFamily="50" charset="-128"/>
              </a:rPr>
              <a:t>E</a:t>
            </a:r>
            <a:r>
              <a:rPr lang="ja-JP" altLang="en-US" dirty="0">
                <a:latin typeface="Meiryo UI" panose="020B0604030504040204" pitchFamily="50" charset="-128"/>
                <a:ea typeface="Meiryo UI" panose="020B0604030504040204" pitchFamily="50" charset="-128"/>
              </a:rPr>
              <a:t>から学習すると言われている（トム・ミッチェル　</a:t>
            </a:r>
            <a:r>
              <a:rPr lang="en-US" altLang="ja-JP" dirty="0">
                <a:latin typeface="Meiryo UI" panose="020B0604030504040204" pitchFamily="50" charset="-128"/>
                <a:ea typeface="Meiryo UI" panose="020B0604030504040204" pitchFamily="50" charset="-128"/>
              </a:rPr>
              <a:t>1997</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rtl="0"/>
            <a:endParaRPr lang="en-US" altLang="ja-JP" dirty="0"/>
          </a:p>
          <a:p>
            <a:pPr rtl="0"/>
            <a:r>
              <a:rPr lang="ja-JP" altLang="en-US" dirty="0">
                <a:latin typeface="Meiryo UI" panose="020B0604030504040204" pitchFamily="50" charset="-128"/>
                <a:ea typeface="Meiryo UI" panose="020B0604030504040204" pitchFamily="50" charset="-128"/>
              </a:rPr>
              <a:t>・人がプログラムするのは認識の仕方ではなく学習の仕方（数学で記述）</a:t>
            </a:r>
          </a:p>
        </p:txBody>
      </p:sp>
      <p:pic>
        <p:nvPicPr>
          <p:cNvPr id="17" name="図プレースホルダー 16" descr="電卓、ペーパー クリップ、クラフト ナイフ">
            <a:extLst>
              <a:ext uri="{FF2B5EF4-FFF2-40B4-BE49-F238E27FC236}">
                <a16:creationId xmlns:a16="http://schemas.microsoft.com/office/drawing/2014/main" id="{AE1F44BF-5663-4B40-9FEB-0B4FDA1A9FE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619875" y="725487"/>
            <a:ext cx="5388490" cy="5519467"/>
          </a:xfrm>
        </p:spPr>
      </p:pic>
      <p:sp>
        <p:nvSpPr>
          <p:cNvPr id="14" name="日付プレースホルダー 13">
            <a:extLst>
              <a:ext uri="{FF2B5EF4-FFF2-40B4-BE49-F238E27FC236}">
                <a16:creationId xmlns:a16="http://schemas.microsoft.com/office/drawing/2014/main" id="{DF3231F7-2BDC-4AD4-8081-5E8C6FA0A14D}"/>
              </a:ext>
            </a:extLst>
          </p:cNvPr>
          <p:cNvSpPr>
            <a:spLocks noGrp="1"/>
          </p:cNvSpPr>
          <p:nvPr>
            <p:ph type="dt" sz="half" idx="10"/>
          </p:nvPr>
        </p:nvSpPr>
        <p:spPr>
          <a:xfrm>
            <a:off x="457200" y="6324600"/>
            <a:ext cx="2560220" cy="365125"/>
          </a:xfrm>
        </p:spPr>
        <p:txBody>
          <a:bodyPr rtlCol="0"/>
          <a:lstStyle/>
          <a:p>
            <a:pPr rtl="0"/>
            <a:r>
              <a:rPr lang="en-US" altLang="ja-JP" dirty="0">
                <a:latin typeface="Meiryo UI" panose="020B0604030504040204" pitchFamily="50" charset="-128"/>
                <a:ea typeface="Meiryo UI" panose="020B0604030504040204" pitchFamily="50" charset="-128"/>
              </a:rPr>
              <a:t>2021/8/5</a:t>
            </a:r>
          </a:p>
        </p:txBody>
      </p:sp>
      <p:sp>
        <p:nvSpPr>
          <p:cNvPr id="15" name="フッター プレースホルダー 14">
            <a:extLst>
              <a:ext uri="{FF2B5EF4-FFF2-40B4-BE49-F238E27FC236}">
                <a16:creationId xmlns:a16="http://schemas.microsoft.com/office/drawing/2014/main" id="{F19B9707-D455-4AD9-B022-CC066798E115}"/>
              </a:ext>
            </a:extLst>
          </p:cNvPr>
          <p:cNvSpPr>
            <a:spLocks noGrp="1"/>
          </p:cNvSpPr>
          <p:nvPr>
            <p:ph type="ftr" sz="quarter" idx="11"/>
          </p:nvPr>
        </p:nvSpPr>
        <p:spPr>
          <a:xfrm>
            <a:off x="4200861" y="6319838"/>
            <a:ext cx="3982781" cy="365125"/>
          </a:xfrm>
        </p:spPr>
        <p:txBody>
          <a:bodyPr rtlCol="0"/>
          <a:lstStyle/>
          <a:p>
            <a:pPr rtl="0"/>
            <a:r>
              <a:rPr lang="en-US" altLang="ja-JP" dirty="0" err="1"/>
              <a:t>Oizumi</a:t>
            </a:r>
            <a:r>
              <a:rPr lang="en-US" altLang="ja-JP" dirty="0"/>
              <a:t> tech camp</a:t>
            </a:r>
            <a:endParaRPr lang="ja-JP" altLang="en-US" dirty="0">
              <a:latin typeface="Meiryo UI" panose="020B0604030504040204" pitchFamily="50" charset="-128"/>
              <a:ea typeface="Meiryo UI" panose="020B0604030504040204" pitchFamily="50" charset="-128"/>
            </a:endParaRPr>
          </a:p>
        </p:txBody>
      </p:sp>
      <p:sp>
        <p:nvSpPr>
          <p:cNvPr id="16" name="スライド番号プレースホルダー 15">
            <a:extLst>
              <a:ext uri="{FF2B5EF4-FFF2-40B4-BE49-F238E27FC236}">
                <a16:creationId xmlns:a16="http://schemas.microsoft.com/office/drawing/2014/main" id="{44B5FDB3-8D02-4902-BEC4-691A9ADD9662}"/>
              </a:ext>
            </a:extLst>
          </p:cNvPr>
          <p:cNvSpPr>
            <a:spLocks noGrp="1"/>
          </p:cNvSpPr>
          <p:nvPr>
            <p:ph type="sldNum" sz="quarter" idx="12"/>
          </p:nvPr>
        </p:nvSpPr>
        <p:spPr>
          <a:xfrm>
            <a:off x="11190806" y="6324600"/>
            <a:ext cx="799078" cy="365125"/>
          </a:xfrm>
        </p:spPr>
        <p:txBody>
          <a:bodyPr rtlCol="0"/>
          <a:lstStyle/>
          <a:p>
            <a:pPr rtl="0"/>
            <a:fld id="{11A71338-8BA2-4C79-A6C5-5A8E30081D0C}" type="slidenum">
              <a:rPr lang="en-US" altLang="ja-JP" smtClean="0">
                <a:latin typeface="Meiryo UI" panose="020B0604030504040204" pitchFamily="50" charset="-128"/>
                <a:ea typeface="Meiryo UI" panose="020B0604030504040204" pitchFamily="50" charset="-128"/>
              </a:rPr>
              <a:pPr rtl="0"/>
              <a:t>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61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rtlCol="0"/>
          <a:lstStyle/>
          <a:p>
            <a:pPr algn="r" rtl="0">
              <a:lnSpc>
                <a:spcPct val="100000"/>
              </a:lnSpc>
            </a:pPr>
            <a:r>
              <a:rPr lang="ja-JP" altLang="en-US" sz="4400" dirty="0"/>
              <a:t>線形回帰モデル</a:t>
            </a:r>
            <a:endParaRPr lang="ja-JP" altLang="en-US" sz="4400" dirty="0">
              <a:solidFill>
                <a:schemeClr val="bg1"/>
              </a:solidFill>
            </a:endParaRPr>
          </a:p>
        </p:txBody>
      </p:sp>
      <p:graphicFrame>
        <p:nvGraphicFramePr>
          <p:cNvPr id="10" name="コンテンツ プレースホルダー 2" descr="リスト コンテンツ プレースホルダー">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1193574615"/>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スライド番号プレースホルダー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ページ </a:t>
            </a:r>
            <a:fld id="{4A9B5881-4007-4345-955A-79C2656F0C49}" type="slidenum">
              <a:rPr kumimoji="0" lang="en-US" altLang="ja-JP" sz="1200" b="0" i="0" u="none" strike="noStrike" kern="1200" cap="none" spc="0" normalizeH="0" baseline="0" noProof="0" smtClean="0">
                <a:ln>
                  <a:noFill/>
                </a:ln>
                <a:solidFill>
                  <a:srgbClr val="FFFFFF"/>
                </a:solidFill>
                <a:effectLst/>
                <a:uLnTx/>
                <a:uFillTx/>
                <a:latin typeface="Meiryo UI" panose="020B0604030504040204" pitchFamily="50" charset="-128"/>
                <a:ea typeface="Meiryo UI" panose="020B060403050404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11030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99600F-A17E-4354-A7AB-0CC2A43A9354}"/>
              </a:ext>
            </a:extLst>
          </p:cNvPr>
          <p:cNvSpPr>
            <a:spLocks noGrp="1"/>
          </p:cNvSpPr>
          <p:nvPr>
            <p:ph type="title"/>
          </p:nvPr>
        </p:nvSpPr>
        <p:spPr>
          <a:xfrm>
            <a:off x="838200" y="183890"/>
            <a:ext cx="3760177" cy="833663"/>
          </a:xfrm>
        </p:spPr>
        <p:txBody>
          <a:bodyPr rtlCol="0"/>
          <a:lstStyle/>
          <a:p>
            <a:pPr algn="ctr" rtl="0"/>
            <a:r>
              <a:rPr lang="ja-JP" altLang="en-US" dirty="0"/>
              <a:t>アウトライン</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A6A4B49-27C8-46B6-8B11-AD7E8F615E2C}"/>
                  </a:ext>
                </a:extLst>
              </p:cNvPr>
              <p:cNvSpPr>
                <a:spLocks noGrp="1"/>
              </p:cNvSpPr>
              <p:nvPr>
                <p:ph idx="1"/>
              </p:nvPr>
            </p:nvSpPr>
            <p:spPr>
              <a:xfrm>
                <a:off x="838200" y="1107462"/>
                <a:ext cx="7054970" cy="5069501"/>
              </a:xfrm>
            </p:spPr>
            <p:txBody>
              <a:bodyPr rtlCol="0">
                <a:normAutofit fontScale="92500" lnSpcReduction="10000"/>
              </a:bodyPr>
              <a:lstStyle/>
              <a:p>
                <a:pPr rtl="0"/>
                <a:r>
                  <a:rPr lang="ja-JP" altLang="en-US" noProof="1"/>
                  <a:t>回帰問題</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ある入力（離散あるいは連続値）</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a:t>
                </a:r>
                <a:r>
                  <a:rPr lang="ja-JP" altLang="en-US" noProof="1">
                    <a:latin typeface="Meiryo UI" panose="020B0604030504040204" pitchFamily="50" charset="-128"/>
                    <a:ea typeface="Meiryo UI" panose="020B0604030504040204" pitchFamily="50" charset="-128"/>
                  </a:rPr>
                  <a:t>から出力（連続値）を予測する問題</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直線で予測　⇒　線形回帰</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曲線で予測　⇒　非線形回帰</a:t>
                </a:r>
              </a:p>
              <a:p>
                <a:pPr rtl="0"/>
                <a:r>
                  <a:rPr lang="ja-JP" altLang="en-US" noProof="1"/>
                  <a:t>回帰で扱う</a:t>
                </a:r>
                <a:r>
                  <a:rPr lang="ja-JP" altLang="en-US" noProof="1">
                    <a:latin typeface="Meiryo UI" panose="020B0604030504040204" pitchFamily="50" charset="-128"/>
                    <a:ea typeface="Meiryo UI" panose="020B0604030504040204" pitchFamily="50" charset="-128"/>
                  </a:rPr>
                  <a:t>データ</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入力（各要素を説明変数または特徴量と呼ぶ）</a:t>
                </a:r>
                <a:endParaRPr lang="en-US" altLang="ja-JP" noProof="1"/>
              </a:p>
              <a:p>
                <a:pPr marL="0" indent="0" rtl="0">
                  <a:buNone/>
                </a:pPr>
                <a:r>
                  <a:rPr lang="ja-JP" altLang="en-US" noProof="1"/>
                  <a:t>　　　　▼　</a:t>
                </a:r>
                <a:r>
                  <a:rPr lang="en-US" altLang="ja-JP" noProof="1"/>
                  <a:t>m</a:t>
                </a:r>
                <a:r>
                  <a:rPr lang="ja-JP" altLang="en-US" noProof="1"/>
                  <a:t>次元のベクトル</a:t>
                </a:r>
                <a:r>
                  <a:rPr lang="en-US" altLang="ja-JP" noProof="1"/>
                  <a:t>(m=1</a:t>
                </a:r>
                <a:r>
                  <a:rPr lang="ja-JP" altLang="en-US" noProof="1"/>
                  <a:t>の場合はスカラー）　</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出力（目的変数）</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スカラー値（目的変数）</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説明変数　　　</a:t>
                </a:r>
                <a:endParaRPr lang="en-US" altLang="ja-JP" noProof="1"/>
              </a:p>
              <a:p>
                <a:pPr marL="0" indent="0" rtl="0">
                  <a:buNone/>
                </a:pPr>
                <a:r>
                  <a:rPr lang="en-US" altLang="ja-JP" noProof="1">
                    <a:latin typeface="Meiryo UI" panose="020B0604030504040204" pitchFamily="50" charset="-128"/>
                    <a:ea typeface="Meiryo UI" panose="020B0604030504040204" pitchFamily="50" charset="-128"/>
                  </a:rPr>
                  <a:t>        </a:t>
                </a:r>
                <a14:m>
                  <m:oMath xmlns:m="http://schemas.openxmlformats.org/officeDocument/2006/math">
                    <m:r>
                      <a:rPr lang="en-US" altLang="ja-JP" b="0" i="1" noProof="1" smtClean="0">
                        <a:latin typeface="Cambria Math" panose="02040503050406030204" pitchFamily="18" charset="0"/>
                        <a:ea typeface="Meiryo UI" panose="020B0604030504040204" pitchFamily="50" charset="-128"/>
                      </a:rPr>
                      <m:t>𝑥</m:t>
                    </m:r>
                    <m:r>
                      <a:rPr lang="en-US" altLang="ja-JP" b="0" i="1"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𝑥</m:t>
                        </m:r>
                      </m:e>
                      <m:sub>
                        <m:r>
                          <a:rPr lang="en-US" altLang="ja-JP" b="0" i="1" noProof="1" smtClean="0">
                            <a:latin typeface="Cambria Math" panose="02040503050406030204" pitchFamily="18" charset="0"/>
                            <a:ea typeface="Meiryo UI" panose="020B0604030504040204" pitchFamily="50" charset="-128"/>
                          </a:rPr>
                          <m:t>1</m:t>
                        </m:r>
                      </m:sub>
                    </m:sSub>
                    <m:r>
                      <a:rPr lang="en-US" altLang="ja-JP" b="0" i="1"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𝑥</m:t>
                        </m:r>
                      </m:e>
                      <m:sub>
                        <m:r>
                          <a:rPr lang="en-US" altLang="ja-JP" b="0" i="1" noProof="1" smtClean="0">
                            <a:latin typeface="Cambria Math" panose="02040503050406030204" pitchFamily="18" charset="0"/>
                            <a:ea typeface="Meiryo UI" panose="020B0604030504040204" pitchFamily="50" charset="-128"/>
                          </a:rPr>
                          <m:t>2</m:t>
                        </m:r>
                      </m:sub>
                    </m:sSub>
                    <m:r>
                      <a:rPr lang="en-US" altLang="ja-JP" b="0" i="0" noProof="1" smtClean="0">
                        <a:latin typeface="Cambria Math" panose="02040503050406030204" pitchFamily="18" charset="0"/>
                        <a:ea typeface="Meiryo UI" panose="020B0604030504040204" pitchFamily="50" charset="-128"/>
                      </a:rPr>
                      <m:t>,</m:t>
                    </m:r>
                  </m:oMath>
                </a14:m>
                <a:r>
                  <a:rPr lang="ja-JP" altLang="en-US" noProof="1">
                    <a:latin typeface="Meiryo UI" panose="020B0604030504040204" pitchFamily="50" charset="-128"/>
                    <a:ea typeface="Meiryo UI" panose="020B0604030504040204" pitchFamily="50" charset="-128"/>
                  </a:rPr>
                  <a:t>・・・</a:t>
                </a:r>
                <a14:m>
                  <m:oMath xmlns:m="http://schemas.openxmlformats.org/officeDocument/2006/math">
                    <m:r>
                      <a:rPr lang="en-US" altLang="ja-JP" b="0" i="0"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𝑥</m:t>
                        </m:r>
                      </m:e>
                      <m:sub>
                        <m:r>
                          <a:rPr lang="en-US" altLang="ja-JP" b="0" i="1" noProof="1" smtClean="0">
                            <a:latin typeface="Cambria Math" panose="02040503050406030204" pitchFamily="18" charset="0"/>
                            <a:ea typeface="Meiryo UI" panose="020B0604030504040204" pitchFamily="50" charset="-128"/>
                          </a:rPr>
                          <m:t>𝑚</m:t>
                        </m:r>
                      </m:sub>
                    </m:sSub>
                    <m:r>
                      <a:rPr lang="en-US" altLang="ja-JP" b="0" i="1" noProof="1" smtClean="0">
                        <a:latin typeface="Cambria Math" panose="02040503050406030204" pitchFamily="18" charset="0"/>
                        <a:ea typeface="Meiryo UI" panose="020B0604030504040204" pitchFamily="50" charset="-128"/>
                      </a:rPr>
                      <m:t>)</m:t>
                    </m:r>
                    <m:sSup>
                      <m:sSupPr>
                        <m:ctrlPr>
                          <a:rPr lang="en-US" altLang="ja-JP" b="0" i="1" noProof="1" smtClean="0">
                            <a:latin typeface="Cambria Math" panose="02040503050406030204" pitchFamily="18" charset="0"/>
                            <a:ea typeface="Meiryo UI" panose="020B0604030504040204" pitchFamily="50" charset="-128"/>
                          </a:rPr>
                        </m:ctrlPr>
                      </m:sSupPr>
                      <m:e>
                        <m:r>
                          <a:rPr lang="en-US" altLang="ja-JP" b="0" i="1" noProof="1" smtClean="0">
                            <a:latin typeface="Cambria Math" panose="02040503050406030204" pitchFamily="18" charset="0"/>
                            <a:ea typeface="Meiryo UI" panose="020B0604030504040204" pitchFamily="50" charset="-128"/>
                          </a:rPr>
                          <m:t> </m:t>
                        </m:r>
                      </m:e>
                      <m:sup>
                        <m:r>
                          <a:rPr lang="en-US" altLang="ja-JP" b="0" i="1" noProof="1" smtClean="0">
                            <a:latin typeface="Cambria Math" panose="02040503050406030204" pitchFamily="18" charset="0"/>
                            <a:ea typeface="Meiryo UI" panose="020B0604030504040204" pitchFamily="50" charset="-128"/>
                          </a:rPr>
                          <m:t>𝑇</m:t>
                        </m:r>
                      </m:sup>
                    </m:sSup>
                    <m:r>
                      <a:rPr lang="en-US" altLang="ja-JP" b="0" i="1" noProof="1" smtClean="0">
                        <a:latin typeface="Cambria Math" panose="02040503050406030204" pitchFamily="18" charset="0"/>
                        <a:ea typeface="Meiryo UI" panose="020B0604030504040204" pitchFamily="50" charset="-128"/>
                      </a:rPr>
                      <m:t>   </m:t>
                    </m:r>
                    <m:r>
                      <a:rPr lang="en-US" altLang="ja-JP" b="0" i="1" noProof="1" smtClean="0">
                        <a:latin typeface="Cambria Math" panose="02040503050406030204" pitchFamily="18" charset="0"/>
                        <a:ea typeface="Cambria Math" panose="02040503050406030204" pitchFamily="18" charset="0"/>
                      </a:rPr>
                      <m:t>∈  </m:t>
                    </m:r>
                    <m:r>
                      <m:rPr>
                        <m:sty m:val="p"/>
                      </m:rPr>
                      <a:rPr lang="en-US" altLang="ja-JP" i="1" noProof="1">
                        <a:latin typeface="Cambria Math" panose="02040503050406030204" pitchFamily="18" charset="0"/>
                        <a:ea typeface="Cambria Math" panose="02040503050406030204" pitchFamily="18" charset="0"/>
                      </a:rPr>
                      <m:t>R</m:t>
                    </m:r>
                    <m:sSup>
                      <m:sSupPr>
                        <m:ctrlPr>
                          <a:rPr lang="en-US" altLang="ja-JP" i="1" noProof="1" smtClean="0">
                            <a:latin typeface="Cambria Math" panose="02040503050406030204" pitchFamily="18" charset="0"/>
                            <a:ea typeface="Cambria Math" panose="02040503050406030204" pitchFamily="18" charset="0"/>
                          </a:rPr>
                        </m:ctrlPr>
                      </m:sSupPr>
                      <m:e>
                        <m:r>
                          <a:rPr lang="en-US" altLang="ja-JP" b="0" i="1" noProof="1" smtClean="0">
                            <a:latin typeface="Cambria Math" panose="02040503050406030204" pitchFamily="18" charset="0"/>
                            <a:ea typeface="Cambria Math" panose="02040503050406030204" pitchFamily="18" charset="0"/>
                          </a:rPr>
                          <m:t> </m:t>
                        </m:r>
                      </m:e>
                      <m:sup>
                        <m:r>
                          <a:rPr lang="en-US" altLang="ja-JP" b="0" i="1" noProof="1" smtClean="0">
                            <a:latin typeface="Cambria Math" panose="02040503050406030204" pitchFamily="18" charset="0"/>
                            <a:ea typeface="Cambria Math" panose="02040503050406030204" pitchFamily="18" charset="0"/>
                          </a:rPr>
                          <m:t>𝑚</m:t>
                        </m:r>
                      </m:sup>
                    </m:sSup>
                  </m:oMath>
                </a14:m>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目的変数</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a:t>
                </a:r>
                <a14:m>
                  <m:oMath xmlns:m="http://schemas.openxmlformats.org/officeDocument/2006/math">
                    <m:r>
                      <a:rPr lang="en-US" altLang="ja-JP" b="0" i="1" noProof="1" smtClean="0">
                        <a:latin typeface="Cambria Math" panose="02040503050406030204" pitchFamily="18" charset="0"/>
                      </a:rPr>
                      <m:t>𝑦</m:t>
                    </m:r>
                    <m:r>
                      <a:rPr lang="ja-JP" altLang="en-US" i="1" noProof="1">
                        <a:latin typeface="Cambria Math" panose="02040503050406030204" pitchFamily="18" charset="0"/>
                      </a:rPr>
                      <m:t>　</m:t>
                    </m:r>
                    <m:r>
                      <a:rPr lang="ja-JP" altLang="en-US" i="1" noProof="1" smtClean="0">
                        <a:latin typeface="Cambria Math" panose="02040503050406030204" pitchFamily="18" charset="0"/>
                      </a:rPr>
                      <m:t>∈</m:t>
                    </m:r>
                    <m:r>
                      <a:rPr lang="ja-JP" altLang="en-US" i="1" noProof="1">
                        <a:latin typeface="Cambria Math" panose="02040503050406030204" pitchFamily="18" charset="0"/>
                      </a:rPr>
                      <m:t>　</m:t>
                    </m:r>
                    <m:r>
                      <m:rPr>
                        <m:sty m:val="p"/>
                      </m:rPr>
                      <a:rPr lang="en-US" altLang="ja-JP" i="1" noProof="1" smtClean="0">
                        <a:latin typeface="Cambria Math" panose="02040503050406030204" pitchFamily="18" charset="0"/>
                      </a:rPr>
                      <m:t>R</m:t>
                    </m:r>
                    <m:sSup>
                      <m:sSupPr>
                        <m:ctrlPr>
                          <a:rPr lang="en-US" altLang="ja-JP" i="1" noProof="1" smtClean="0">
                            <a:latin typeface="Cambria Math" panose="02040503050406030204" pitchFamily="18" charset="0"/>
                          </a:rPr>
                        </m:ctrlPr>
                      </m:sSupPr>
                      <m:e>
                        <m:r>
                          <a:rPr lang="en-US" altLang="ja-JP" b="0" i="1" noProof="1" smtClean="0">
                            <a:latin typeface="Cambria Math" panose="02040503050406030204" pitchFamily="18" charset="0"/>
                          </a:rPr>
                          <m:t> </m:t>
                        </m:r>
                      </m:e>
                      <m:sup>
                        <m:r>
                          <a:rPr lang="en-US" altLang="ja-JP" b="0" i="1" noProof="1" smtClean="0">
                            <a:latin typeface="Cambria Math" panose="02040503050406030204" pitchFamily="18" charset="0"/>
                          </a:rPr>
                          <m:t>1</m:t>
                        </m:r>
                      </m:sup>
                    </m:sSup>
                  </m:oMath>
                </a14:m>
                <a:endParaRPr lang="ja-JP" altLang="en-US" noProof="1">
                  <a:latin typeface="Meiryo UI" panose="020B0604030504040204" pitchFamily="50" charset="-128"/>
                  <a:ea typeface="Meiryo UI" panose="020B0604030504040204" pitchFamily="50" charset="-128"/>
                </a:endParaRPr>
              </a:p>
            </p:txBody>
          </p:sp>
        </mc:Choice>
        <mc:Fallback xmlns="">
          <p:sp>
            <p:nvSpPr>
              <p:cNvPr id="3" name="コンテンツ プレースホルダー 2">
                <a:extLst>
                  <a:ext uri="{FF2B5EF4-FFF2-40B4-BE49-F238E27FC236}">
                    <a16:creationId xmlns:a16="http://schemas.microsoft.com/office/drawing/2014/main" id="{FA6A4B49-27C8-46B6-8B11-AD7E8F615E2C}"/>
                  </a:ext>
                </a:extLst>
              </p:cNvPr>
              <p:cNvSpPr>
                <a:spLocks noGrp="1" noRot="1" noChangeAspect="1" noMove="1" noResize="1" noEditPoints="1" noAdjustHandles="1" noChangeArrowheads="1" noChangeShapeType="1" noTextEdit="1"/>
              </p:cNvSpPr>
              <p:nvPr>
                <p:ph idx="1"/>
              </p:nvPr>
            </p:nvSpPr>
            <p:spPr>
              <a:xfrm>
                <a:off x="838200" y="1107462"/>
                <a:ext cx="7054970" cy="5069501"/>
              </a:xfrm>
              <a:blipFill>
                <a:blip r:embed="rId3"/>
                <a:stretch>
                  <a:fillRect l="-691" t="-180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rtlCol="0"/>
          <a:lstStyle/>
          <a:p>
            <a:pPr rtl="0"/>
            <a:r>
              <a:rPr lang="ja-JP" altLang="en-US" dirty="0">
                <a:latin typeface="Meiryo UI" panose="020B0604030504040204" pitchFamily="50" charset="-128"/>
                <a:ea typeface="Meiryo UI" panose="020B0604030504040204" pitchFamily="50" charset="-128"/>
              </a:rPr>
              <a:t>ページ </a:t>
            </a:r>
            <a:fld id="{4A9B5881-4007-4345-955A-79C2656F0C49}" type="slidenum">
              <a:rPr lang="en-US" altLang="ja-JP" smtClean="0">
                <a:latin typeface="Meiryo UI" panose="020B0604030504040204" pitchFamily="50" charset="-128"/>
                <a:ea typeface="Meiryo UI" panose="020B0604030504040204" pitchFamily="50" charset="-128"/>
              </a:rPr>
              <a:pPr rtl="0"/>
              <a:t>6</a:t>
            </a:fld>
            <a:endParaRPr lang="ja-JP" altLang="en-US" dirty="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アウトライン</a:t>
            </a:r>
          </a:p>
        </p:txBody>
      </p:sp>
      <p:sp>
        <p:nvSpPr>
          <p:cNvPr id="10" name="長方形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線型回帰モデル①</a:t>
            </a:r>
          </a:p>
        </p:txBody>
      </p:sp>
      <p:sp>
        <p:nvSpPr>
          <p:cNvPr id="11" name="長方形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線型回帰モデル②</a:t>
            </a:r>
          </a:p>
        </p:txBody>
      </p:sp>
      <p:sp>
        <p:nvSpPr>
          <p:cNvPr id="12" name="長方形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線型回帰モデル③</a:t>
            </a:r>
          </a:p>
        </p:txBody>
      </p:sp>
      <p:sp>
        <p:nvSpPr>
          <p:cNvPr id="14" name="二等辺三角形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p:sp>
        <p:nvSpPr>
          <p:cNvPr id="5" name="正方形/長方形 4"/>
          <p:cNvSpPr/>
          <p:nvPr/>
        </p:nvSpPr>
        <p:spPr>
          <a:xfrm>
            <a:off x="1052421" y="4691318"/>
            <a:ext cx="1035171" cy="319177"/>
          </a:xfrm>
          <a:prstGeom prst="rect">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3" name="正方形/長方形 12"/>
          <p:cNvSpPr/>
          <p:nvPr/>
        </p:nvSpPr>
        <p:spPr>
          <a:xfrm>
            <a:off x="1052421" y="5421427"/>
            <a:ext cx="1035171" cy="319177"/>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029" y="3055143"/>
            <a:ext cx="4728270" cy="3042339"/>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1515" y="105710"/>
            <a:ext cx="6993617" cy="2484911"/>
          </a:xfrm>
          <a:prstGeom prst="rect">
            <a:avLst/>
          </a:prstGeom>
        </p:spPr>
      </p:pic>
    </p:spTree>
    <p:extLst>
      <p:ext uri="{BB962C8B-B14F-4D97-AF65-F5344CB8AC3E}">
        <p14:creationId xmlns:p14="http://schemas.microsoft.com/office/powerpoint/2010/main" val="48862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図表 8"/>
              <p:cNvGraphicFramePr/>
              <p:nvPr>
                <p:extLst>
                  <p:ext uri="{D42A27DB-BD31-4B8C-83A1-F6EECF244321}">
                    <p14:modId xmlns:p14="http://schemas.microsoft.com/office/powerpoint/2010/main" val="223187148"/>
                  </p:ext>
                </p:extLst>
              </p:nvPr>
            </p:nvGraphicFramePr>
            <p:xfrm>
              <a:off x="838200" y="93287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9" name="図表 8"/>
              <p:cNvGraphicFramePr/>
              <p:nvPr>
                <p:extLst>
                  <p:ext uri="{D42A27DB-BD31-4B8C-83A1-F6EECF244321}">
                    <p14:modId xmlns:p14="http://schemas.microsoft.com/office/powerpoint/2010/main" val="223187148"/>
                  </p:ext>
                </p:extLst>
              </p:nvPr>
            </p:nvGraphicFramePr>
            <p:xfrm>
              <a:off x="838200" y="932878"/>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2" name="タイトル 1">
            <a:extLst>
              <a:ext uri="{FF2B5EF4-FFF2-40B4-BE49-F238E27FC236}">
                <a16:creationId xmlns:a16="http://schemas.microsoft.com/office/drawing/2014/main" id="{E199600F-A17E-4354-A7AB-0CC2A43A9354}"/>
              </a:ext>
            </a:extLst>
          </p:cNvPr>
          <p:cNvSpPr>
            <a:spLocks noGrp="1"/>
          </p:cNvSpPr>
          <p:nvPr>
            <p:ph type="title"/>
          </p:nvPr>
        </p:nvSpPr>
        <p:spPr>
          <a:xfrm>
            <a:off x="741655" y="50701"/>
            <a:ext cx="4063868" cy="1056759"/>
          </a:xfrm>
        </p:spPr>
        <p:txBody>
          <a:bodyPr rtlCol="0"/>
          <a:lstStyle/>
          <a:p>
            <a:pPr rtl="0"/>
            <a:r>
              <a:rPr lang="ja-JP" altLang="en-US" dirty="0"/>
              <a:t>線形回帰モデル①</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A6A4B49-27C8-46B6-8B11-AD7E8F615E2C}"/>
                  </a:ext>
                </a:extLst>
              </p:cNvPr>
              <p:cNvSpPr>
                <a:spLocks noGrp="1"/>
              </p:cNvSpPr>
              <p:nvPr>
                <p:ph idx="1"/>
              </p:nvPr>
            </p:nvSpPr>
            <p:spPr>
              <a:xfrm>
                <a:off x="838200" y="1107462"/>
                <a:ext cx="7054970" cy="5069501"/>
              </a:xfrm>
            </p:spPr>
            <p:txBody>
              <a:bodyPr rtlCol="0">
                <a:normAutofit/>
              </a:bodyPr>
              <a:lstStyle/>
              <a:p>
                <a:pPr rtl="0"/>
                <a:r>
                  <a:rPr lang="ja-JP" altLang="en-US" noProof="1"/>
                  <a:t>線形回帰モデルとは</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a:t>
                </a:r>
                <a:r>
                  <a:rPr lang="ja-JP" altLang="en-US" noProof="1"/>
                  <a:t>回帰問題を解くための機械学習モデルの一つ</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教師あり学習（教師データから学習）　</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入力とｍ次元パラメータの線型結合を出力するモデル</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慣例として</a:t>
                </a:r>
                <a:r>
                  <a:rPr lang="ja-JP" altLang="en-US" noProof="1">
                    <a:solidFill>
                      <a:srgbClr val="00B0F0"/>
                    </a:solidFill>
                    <a:latin typeface="Meiryo UI" panose="020B0604030504040204" pitchFamily="50" charset="-128"/>
                    <a:ea typeface="Meiryo UI" panose="020B0604030504040204" pitchFamily="50" charset="-128"/>
                  </a:rPr>
                  <a:t>予測値</a:t>
                </a:r>
                <a:r>
                  <a:rPr lang="ja-JP" altLang="en-US" noProof="1">
                    <a:latin typeface="Meiryo UI" panose="020B0604030504040204" pitchFamily="50" charset="-128"/>
                    <a:ea typeface="Meiryo UI" panose="020B0604030504040204" pitchFamily="50" charset="-128"/>
                  </a:rPr>
                  <a:t>には</a:t>
                </a:r>
                <a:r>
                  <a:rPr lang="ja-JP" altLang="en-US" noProof="1">
                    <a:solidFill>
                      <a:srgbClr val="00B0F0"/>
                    </a:solidFill>
                    <a:latin typeface="Meiryo UI" panose="020B0604030504040204" pitchFamily="50" charset="-128"/>
                    <a:ea typeface="Meiryo UI" panose="020B0604030504040204" pitchFamily="50" charset="-128"/>
                  </a:rPr>
                  <a:t>ハット</a:t>
                </a:r>
                <a:r>
                  <a:rPr lang="ja-JP" altLang="en-US" noProof="1">
                    <a:latin typeface="Meiryo UI" panose="020B0604030504040204" pitchFamily="50" charset="-128"/>
                    <a:ea typeface="Meiryo UI" panose="020B0604030504040204" pitchFamily="50" charset="-128"/>
                  </a:rPr>
                  <a:t>を付ける（正解データとは異なる。）</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パラメータ　　　</a:t>
                </a:r>
                <a:endParaRPr lang="en-US" altLang="ja-JP" noProof="1"/>
              </a:p>
              <a:p>
                <a:pPr marL="0" indent="0" rtl="0">
                  <a:buNone/>
                </a:pPr>
                <a:r>
                  <a:rPr lang="en-US" altLang="ja-JP" noProof="1">
                    <a:latin typeface="Meiryo UI" panose="020B0604030504040204" pitchFamily="50" charset="-128"/>
                    <a:ea typeface="Meiryo UI" panose="020B0604030504040204" pitchFamily="50" charset="-128"/>
                  </a:rPr>
                  <a:t>       </a:t>
                </a:r>
                <a:r>
                  <a:rPr lang="ja-JP" altLang="en-US" noProof="1">
                    <a:latin typeface="Meiryo UI" panose="020B0604030504040204" pitchFamily="50" charset="-128"/>
                    <a:ea typeface="Meiryo UI" panose="020B0604030504040204" pitchFamily="50" charset="-128"/>
                  </a:rPr>
                  <a:t>　</a:t>
                </a:r>
                <a14:m>
                  <m:oMath xmlns:m="http://schemas.openxmlformats.org/officeDocument/2006/math">
                    <m:r>
                      <m:rPr>
                        <m:sty m:val="p"/>
                      </m:rPr>
                      <a:rPr lang="en-US" altLang="ja-JP" b="0" i="0" noProof="1" smtClean="0">
                        <a:solidFill>
                          <a:schemeClr val="accent1"/>
                        </a:solidFill>
                        <a:latin typeface="Cambria Math" panose="02040503050406030204" pitchFamily="18" charset="0"/>
                        <a:ea typeface="Meiryo UI" panose="020B0604030504040204" pitchFamily="50" charset="-128"/>
                      </a:rPr>
                      <m:t>w</m:t>
                    </m:r>
                    <m:r>
                      <a:rPr lang="en-US" altLang="ja-JP" b="0" i="1"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1</m:t>
                        </m:r>
                      </m:sub>
                    </m:sSub>
                    <m:r>
                      <a:rPr lang="en-US" altLang="ja-JP" b="0" i="1" noProof="1" smtClean="0">
                        <a:latin typeface="Cambria Math" panose="02040503050406030204" pitchFamily="18" charset="0"/>
                        <a:ea typeface="Meiryo UI" panose="020B0604030504040204" pitchFamily="50" charset="-128"/>
                      </a:rPr>
                      <m:t>,</m:t>
                    </m:r>
                    <m:sSub>
                      <m:sSubPr>
                        <m:ctrlPr>
                          <a:rPr lang="ja-JP" altLang="en-US" i="1" noProof="1" smtClean="0">
                            <a:latin typeface="Cambria Math" panose="02040503050406030204" pitchFamily="18" charset="0"/>
                          </a:rPr>
                        </m:ctrlPr>
                      </m:sSubPr>
                      <m:e>
                        <m:r>
                          <a:rPr lang="en-US" altLang="ja-JP" b="0" i="1" noProof="1" smtClean="0">
                            <a:latin typeface="Cambria Math" panose="02040503050406030204" pitchFamily="18" charset="0"/>
                          </a:rPr>
                          <m:t>𝑤</m:t>
                        </m:r>
                      </m:e>
                      <m:sub>
                        <m:r>
                          <a:rPr lang="en-US" altLang="ja-JP" b="0" i="1" noProof="1" smtClean="0">
                            <a:latin typeface="Cambria Math" panose="02040503050406030204" pitchFamily="18" charset="0"/>
                          </a:rPr>
                          <m:t>2</m:t>
                        </m:r>
                      </m:sub>
                    </m:sSub>
                    <m:r>
                      <a:rPr lang="en-US" altLang="ja-JP" b="0" i="0" noProof="1" smtClean="0">
                        <a:latin typeface="Cambria Math" panose="02040503050406030204" pitchFamily="18" charset="0"/>
                        <a:ea typeface="Meiryo UI" panose="020B0604030504040204" pitchFamily="50" charset="-128"/>
                      </a:rPr>
                      <m:t>,</m:t>
                    </m:r>
                  </m:oMath>
                </a14:m>
                <a:r>
                  <a:rPr lang="ja-JP" altLang="en-US" noProof="1">
                    <a:latin typeface="Meiryo UI" panose="020B0604030504040204" pitchFamily="50" charset="-128"/>
                    <a:ea typeface="Meiryo UI" panose="020B0604030504040204" pitchFamily="50" charset="-128"/>
                  </a:rPr>
                  <a:t>・・・</a:t>
                </a:r>
                <a14:m>
                  <m:oMath xmlns:m="http://schemas.openxmlformats.org/officeDocument/2006/math">
                    <m:r>
                      <a:rPr lang="en-US" altLang="ja-JP" b="0" i="0"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𝑚</m:t>
                        </m:r>
                      </m:sub>
                    </m:sSub>
                    <m:r>
                      <a:rPr lang="en-US" altLang="ja-JP" b="0" i="1" noProof="1" smtClean="0">
                        <a:latin typeface="Cambria Math" panose="02040503050406030204" pitchFamily="18" charset="0"/>
                        <a:ea typeface="Meiryo UI" panose="020B0604030504040204" pitchFamily="50" charset="-128"/>
                      </a:rPr>
                      <m:t>)</m:t>
                    </m:r>
                    <m:sSup>
                      <m:sSupPr>
                        <m:ctrlPr>
                          <a:rPr lang="en-US" altLang="ja-JP" b="0" i="1" noProof="1" smtClean="0">
                            <a:latin typeface="Cambria Math" panose="02040503050406030204" pitchFamily="18" charset="0"/>
                            <a:ea typeface="Meiryo UI" panose="020B0604030504040204" pitchFamily="50" charset="-128"/>
                          </a:rPr>
                        </m:ctrlPr>
                      </m:sSupPr>
                      <m:e>
                        <m:r>
                          <a:rPr lang="en-US" altLang="ja-JP" b="0" i="1" noProof="1" smtClean="0">
                            <a:latin typeface="Cambria Math" panose="02040503050406030204" pitchFamily="18" charset="0"/>
                            <a:ea typeface="Meiryo UI" panose="020B0604030504040204" pitchFamily="50" charset="-128"/>
                          </a:rPr>
                          <m:t> </m:t>
                        </m:r>
                      </m:e>
                      <m:sup>
                        <m:r>
                          <a:rPr lang="en-US" altLang="ja-JP" b="0" i="1" noProof="1" smtClean="0">
                            <a:latin typeface="Cambria Math" panose="02040503050406030204" pitchFamily="18" charset="0"/>
                            <a:ea typeface="Meiryo UI" panose="020B0604030504040204" pitchFamily="50" charset="-128"/>
                          </a:rPr>
                          <m:t>𝑇</m:t>
                        </m:r>
                      </m:sup>
                    </m:sSup>
                    <m:r>
                      <a:rPr lang="en-US" altLang="ja-JP" b="0" i="1" noProof="1" smtClean="0">
                        <a:latin typeface="Cambria Math" panose="02040503050406030204" pitchFamily="18" charset="0"/>
                        <a:ea typeface="Meiryo UI" panose="020B0604030504040204" pitchFamily="50" charset="-128"/>
                      </a:rPr>
                      <m:t>   </m:t>
                    </m:r>
                    <m:r>
                      <a:rPr lang="en-US" altLang="ja-JP" b="0" i="1" noProof="1" smtClean="0">
                        <a:latin typeface="Cambria Math" panose="02040503050406030204" pitchFamily="18" charset="0"/>
                        <a:ea typeface="Cambria Math" panose="02040503050406030204" pitchFamily="18" charset="0"/>
                      </a:rPr>
                      <m:t>∈  </m:t>
                    </m:r>
                    <m:r>
                      <m:rPr>
                        <m:sty m:val="p"/>
                      </m:rPr>
                      <a:rPr lang="en-US" altLang="ja-JP" i="1" noProof="1">
                        <a:latin typeface="Cambria Math" panose="02040503050406030204" pitchFamily="18" charset="0"/>
                        <a:ea typeface="Cambria Math" panose="02040503050406030204" pitchFamily="18" charset="0"/>
                      </a:rPr>
                      <m:t>R</m:t>
                    </m:r>
                    <m:sSup>
                      <m:sSupPr>
                        <m:ctrlPr>
                          <a:rPr lang="en-US" altLang="ja-JP" i="1" noProof="1" smtClean="0">
                            <a:latin typeface="Cambria Math" panose="02040503050406030204" pitchFamily="18" charset="0"/>
                            <a:ea typeface="Cambria Math" panose="02040503050406030204" pitchFamily="18" charset="0"/>
                          </a:rPr>
                        </m:ctrlPr>
                      </m:sSupPr>
                      <m:e>
                        <m:r>
                          <a:rPr lang="en-US" altLang="ja-JP" b="0" i="1" noProof="1" smtClean="0">
                            <a:latin typeface="Cambria Math" panose="02040503050406030204" pitchFamily="18" charset="0"/>
                            <a:ea typeface="Cambria Math" panose="02040503050406030204" pitchFamily="18" charset="0"/>
                          </a:rPr>
                          <m:t> </m:t>
                        </m:r>
                      </m:e>
                      <m:sup>
                        <m:r>
                          <a:rPr lang="en-US" altLang="ja-JP" b="0" i="1" noProof="1" smtClean="0">
                            <a:latin typeface="Cambria Math" panose="02040503050406030204" pitchFamily="18" charset="0"/>
                            <a:ea typeface="Cambria Math" panose="02040503050406030204" pitchFamily="18" charset="0"/>
                          </a:rPr>
                          <m:t>𝑚</m:t>
                        </m:r>
                      </m:sup>
                    </m:sSup>
                  </m:oMath>
                </a14:m>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a:t>
                </a:r>
                <a:r>
                  <a:rPr lang="ja-JP" altLang="en-US" noProof="1"/>
                  <a:t>線形結合</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a:t>
                </a:r>
                <a14:m>
                  <m:oMath xmlns:m="http://schemas.openxmlformats.org/officeDocument/2006/math">
                    <m:acc>
                      <m:accPr>
                        <m:chr m:val="̂"/>
                        <m:ctrlPr>
                          <a:rPr lang="ja-JP" altLang="en-US" i="1" noProof="1" smtClean="0">
                            <a:latin typeface="Cambria Math" panose="02040503050406030204" pitchFamily="18" charset="0"/>
                          </a:rPr>
                        </m:ctrlPr>
                      </m:accPr>
                      <m:e>
                        <m:r>
                          <a:rPr lang="en-US" altLang="ja-JP" b="0" i="1" noProof="1" smtClean="0">
                            <a:latin typeface="Cambria Math" panose="02040503050406030204" pitchFamily="18" charset="0"/>
                          </a:rPr>
                          <m:t>𝑦</m:t>
                        </m:r>
                      </m:e>
                    </m:acc>
                    <m:r>
                      <a:rPr lang="en-US" altLang="ja-JP" b="0" i="0" noProof="1" smtClean="0">
                        <a:latin typeface="Cambria Math" panose="02040503050406030204" pitchFamily="18" charset="0"/>
                      </a:rPr>
                      <m:t>=  </m:t>
                    </m:r>
                    <m:r>
                      <m:rPr>
                        <m:sty m:val="p"/>
                      </m:rPr>
                      <a:rPr lang="en-US" altLang="ja-JP" b="0" i="0" noProof="1" smtClean="0">
                        <a:solidFill>
                          <a:schemeClr val="accent1"/>
                        </a:solidFill>
                        <a:latin typeface="Cambria Math" panose="02040503050406030204" pitchFamily="18" charset="0"/>
                      </a:rPr>
                      <m:t>w</m:t>
                    </m:r>
                    <m:sSup>
                      <m:sSupPr>
                        <m:ctrlPr>
                          <a:rPr lang="en-US" altLang="ja-JP" b="0" i="1" noProof="1" smtClean="0">
                            <a:solidFill>
                              <a:schemeClr val="accent1"/>
                            </a:solidFill>
                            <a:latin typeface="Cambria Math" panose="02040503050406030204" pitchFamily="18" charset="0"/>
                          </a:rPr>
                        </m:ctrlPr>
                      </m:sSupPr>
                      <m:e>
                        <m:r>
                          <a:rPr lang="en-US" altLang="ja-JP" b="0" i="1" noProof="1" smtClean="0">
                            <a:solidFill>
                              <a:schemeClr val="accent1"/>
                            </a:solidFill>
                            <a:latin typeface="Cambria Math" panose="02040503050406030204" pitchFamily="18" charset="0"/>
                          </a:rPr>
                          <m:t> </m:t>
                        </m:r>
                      </m:e>
                      <m:sup>
                        <m:r>
                          <a:rPr lang="en-US" altLang="ja-JP" b="0" i="1" noProof="1" smtClean="0">
                            <a:solidFill>
                              <a:schemeClr val="accent1"/>
                            </a:solidFill>
                            <a:latin typeface="Cambria Math" panose="02040503050406030204" pitchFamily="18" charset="0"/>
                          </a:rPr>
                          <m:t>𝑇</m:t>
                        </m:r>
                      </m:sup>
                    </m:sSup>
                    <m:r>
                      <a:rPr lang="en-US" altLang="ja-JP" b="0" i="1" noProof="1" smtClean="0">
                        <a:latin typeface="Cambria Math" panose="02040503050406030204" pitchFamily="18" charset="0"/>
                        <a:ea typeface="Meiryo UI" panose="020B0604030504040204" pitchFamily="50" charset="-128"/>
                      </a:rPr>
                      <m:t>𝑥</m:t>
                    </m:r>
                  </m:oMath>
                </a14:m>
                <a:r>
                  <a:rPr lang="en-US" altLang="ja-JP" noProof="1">
                    <a:latin typeface="Meiryo UI" panose="020B0604030504040204" pitchFamily="50" charset="-128"/>
                    <a:ea typeface="Meiryo UI" panose="020B0604030504040204" pitchFamily="50" charset="-128"/>
                  </a:rPr>
                  <a:t>+</a:t>
                </a:r>
                <a14:m>
                  <m:oMath xmlns:m="http://schemas.openxmlformats.org/officeDocument/2006/math">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0</m:t>
                        </m:r>
                      </m:sub>
                    </m:sSub>
                  </m:oMath>
                </a14:m>
                <a:r>
                  <a:rPr lang="ja-JP" altLang="en-US" noProof="1">
                    <a:latin typeface="Meiryo UI" panose="020B0604030504040204" pitchFamily="50" charset="-128"/>
                    <a:ea typeface="Meiryo UI" panose="020B0604030504040204" pitchFamily="50" charset="-128"/>
                  </a:rPr>
                  <a:t> </a:t>
                </a:r>
                <a:r>
                  <a:rPr lang="en-US" altLang="ja-JP" noProof="1">
                    <a:latin typeface="Meiryo UI" panose="020B0604030504040204" pitchFamily="50" charset="-128"/>
                    <a:ea typeface="Meiryo UI" panose="020B0604030504040204" pitchFamily="50" charset="-128"/>
                  </a:rPr>
                  <a:t>=</a:t>
                </a:r>
                <a14:m>
                  <m:oMath xmlns:m="http://schemas.openxmlformats.org/officeDocument/2006/math">
                    <m:nary>
                      <m:naryPr>
                        <m:chr m:val="∑"/>
                        <m:ctrlPr>
                          <a:rPr lang="en-US" altLang="ja-JP" i="1" noProof="1" smtClean="0">
                            <a:latin typeface="Cambria Math" panose="02040503050406030204" pitchFamily="18" charset="0"/>
                            <a:ea typeface="Meiryo UI" panose="020B0604030504040204" pitchFamily="50" charset="-128"/>
                          </a:rPr>
                        </m:ctrlPr>
                      </m:naryPr>
                      <m:sub>
                        <m:r>
                          <m:rPr>
                            <m:brk m:alnAt="23"/>
                          </m:rPr>
                          <a:rPr lang="en-US" altLang="ja-JP" b="0" i="1" noProof="1" smtClean="0">
                            <a:latin typeface="Cambria Math" panose="02040503050406030204" pitchFamily="18" charset="0"/>
                            <a:ea typeface="Meiryo UI" panose="020B0604030504040204" pitchFamily="50" charset="-128"/>
                          </a:rPr>
                          <m:t>𝑗</m:t>
                        </m:r>
                        <m:r>
                          <a:rPr lang="en-US" altLang="ja-JP" b="0" i="1" noProof="1" smtClean="0">
                            <a:latin typeface="Cambria Math" panose="02040503050406030204" pitchFamily="18" charset="0"/>
                            <a:ea typeface="Meiryo UI" panose="020B0604030504040204" pitchFamily="50" charset="-128"/>
                          </a:rPr>
                          <m:t>=1</m:t>
                        </m:r>
                      </m:sub>
                      <m:sup>
                        <m:r>
                          <a:rPr lang="en-US" altLang="ja-JP" b="0" i="1" noProof="1" smtClean="0">
                            <a:latin typeface="Cambria Math" panose="02040503050406030204" pitchFamily="18" charset="0"/>
                            <a:ea typeface="Meiryo UI" panose="020B0604030504040204" pitchFamily="50" charset="-128"/>
                          </a:rPr>
                          <m:t>𝑚</m:t>
                        </m:r>
                      </m:sup>
                      <m:e>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𝑗</m:t>
                            </m:r>
                          </m:sub>
                        </m:sSub>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𝑥</m:t>
                            </m:r>
                          </m:e>
                          <m:sub>
                            <m:r>
                              <a:rPr lang="en-US" altLang="ja-JP" b="0" i="1" noProof="1" smtClean="0">
                                <a:latin typeface="Cambria Math" panose="02040503050406030204" pitchFamily="18" charset="0"/>
                                <a:ea typeface="Meiryo UI" panose="020B0604030504040204" pitchFamily="50" charset="-128"/>
                              </a:rPr>
                              <m:t>𝑗</m:t>
                            </m:r>
                          </m:sub>
                        </m:sSub>
                      </m:e>
                    </m:nary>
                    <m:r>
                      <a:rPr lang="en-US" altLang="ja-JP" b="0" i="1"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0</m:t>
                        </m:r>
                      </m:sub>
                    </m:sSub>
                  </m:oMath>
                </a14:m>
                <a:endParaRPr lang="en-US" altLang="ja-JP" noProof="1">
                  <a:latin typeface="Meiryo UI" panose="020B0604030504040204" pitchFamily="50" charset="-128"/>
                  <a:ea typeface="Meiryo UI" panose="020B0604030504040204" pitchFamily="50" charset="-128"/>
                </a:endParaRPr>
              </a:p>
              <a:p>
                <a:pPr marL="0" indent="0" rtl="0">
                  <a:buNone/>
                </a:pPr>
                <a:endParaRPr lang="en-US" altLang="ja-JP" noProof="1"/>
              </a:p>
              <a:p>
                <a:pPr marL="0" indent="0" rtl="0">
                  <a:buNone/>
                </a:pPr>
                <a:r>
                  <a:rPr lang="en-US" altLang="ja-JP" noProof="1">
                    <a:latin typeface="Meiryo UI" panose="020B0604030504040204" pitchFamily="50" charset="-128"/>
                    <a:ea typeface="Meiryo UI" panose="020B0604030504040204" pitchFamily="50" charset="-128"/>
                  </a:rPr>
                  <a:t>     </a:t>
                </a:r>
                <a:endParaRPr lang="ja-JP" altLang="en-US" noProof="1">
                  <a:latin typeface="Meiryo UI" panose="020B0604030504040204" pitchFamily="50" charset="-128"/>
                  <a:ea typeface="Meiryo UI" panose="020B0604030504040204" pitchFamily="50" charset="-128"/>
                </a:endParaRPr>
              </a:p>
            </p:txBody>
          </p:sp>
        </mc:Choice>
        <mc:Fallback xmlns="">
          <p:sp>
            <p:nvSpPr>
              <p:cNvPr id="3" name="コンテンツ プレースホルダー 2">
                <a:extLst>
                  <a:ext uri="{FF2B5EF4-FFF2-40B4-BE49-F238E27FC236}">
                    <a16:creationId xmlns:a16="http://schemas.microsoft.com/office/drawing/2014/main" id="{FA6A4B49-27C8-46B6-8B11-AD7E8F615E2C}"/>
                  </a:ext>
                </a:extLst>
              </p:cNvPr>
              <p:cNvSpPr>
                <a:spLocks noGrp="1" noRot="1" noChangeAspect="1" noMove="1" noResize="1" noEditPoints="1" noAdjustHandles="1" noChangeArrowheads="1" noChangeShapeType="1" noTextEdit="1"/>
              </p:cNvSpPr>
              <p:nvPr>
                <p:ph idx="1"/>
              </p:nvPr>
            </p:nvSpPr>
            <p:spPr>
              <a:xfrm>
                <a:off x="838200" y="1107462"/>
                <a:ext cx="7054970" cy="5069501"/>
              </a:xfrm>
              <a:blipFill>
                <a:blip r:embed="rId12"/>
                <a:stretch>
                  <a:fillRect l="-951" t="-1324"/>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2B4CE3A-8C88-45AA-A849-57E5A7AC22C1}"/>
              </a:ext>
            </a:extLst>
          </p:cNvPr>
          <p:cNvSpPr>
            <a:spLocks noGrp="1"/>
          </p:cNvSpPr>
          <p:nvPr>
            <p:ph type="sldNum" sz="quarter" idx="10"/>
          </p:nvPr>
        </p:nvSpPr>
        <p:spPr>
          <a:xfrm>
            <a:off x="6214613" y="6324517"/>
            <a:ext cx="838200" cy="360000"/>
          </a:xfrm>
        </p:spPr>
        <p:txBody>
          <a:bodyPr rtlCol="0"/>
          <a:lstStyle/>
          <a:p>
            <a:pPr rtl="0"/>
            <a:r>
              <a:rPr lang="ja-JP" altLang="en-US">
                <a:latin typeface="Meiryo UI" panose="020B0604030504040204" pitchFamily="50" charset="-128"/>
                <a:ea typeface="Meiryo UI" panose="020B0604030504040204" pitchFamily="50" charset="-128"/>
              </a:rPr>
              <a:t>ページ </a:t>
            </a:r>
            <a:fld id="{4A9B5881-4007-4345-955A-79C2656F0C49}" type="slidenum">
              <a:rPr lang="en-US" altLang="ja-JP" smtClean="0">
                <a:latin typeface="Meiryo UI" panose="020B0604030504040204" pitchFamily="50" charset="-128"/>
                <a:ea typeface="Meiryo UI" panose="020B0604030504040204" pitchFamily="50" charset="-128"/>
              </a:rPr>
              <a:pPr rtl="0"/>
              <a:t>7</a:t>
            </a:fld>
            <a:endParaRPr lang="ja-JP" altLang="en-US" dirty="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アウトライン</a:t>
            </a:r>
          </a:p>
        </p:txBody>
      </p:sp>
      <p:sp>
        <p:nvSpPr>
          <p:cNvPr id="10" name="長方形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線型回帰モデル①</a:t>
            </a:r>
          </a:p>
        </p:txBody>
      </p:sp>
      <p:sp>
        <p:nvSpPr>
          <p:cNvPr id="11" name="長方形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線型回帰モデル②</a:t>
            </a:r>
          </a:p>
        </p:txBody>
      </p:sp>
      <p:sp>
        <p:nvSpPr>
          <p:cNvPr id="12" name="長方形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線型回帰モデル③</a:t>
            </a:r>
          </a:p>
        </p:txBody>
      </p:sp>
      <p:sp>
        <p:nvSpPr>
          <p:cNvPr id="14" name="二等辺三角形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902069" y="6266872"/>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p:sp>
        <p:nvSpPr>
          <p:cNvPr id="16" name="正方形/長方形 15"/>
          <p:cNvSpPr/>
          <p:nvPr/>
        </p:nvSpPr>
        <p:spPr>
          <a:xfrm>
            <a:off x="1070006" y="4218026"/>
            <a:ext cx="1035171" cy="319177"/>
          </a:xfrm>
          <a:prstGeom prst="rect">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7" name="正方形/長方形 16"/>
          <p:cNvSpPr/>
          <p:nvPr/>
        </p:nvSpPr>
        <p:spPr>
          <a:xfrm>
            <a:off x="1070006" y="3372670"/>
            <a:ext cx="1035171" cy="319177"/>
          </a:xfrm>
          <a:prstGeom prst="rect">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4916" y="3168917"/>
            <a:ext cx="3611233" cy="2973249"/>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7525616" y="431320"/>
                <a:ext cx="3542075" cy="969496"/>
              </a:xfrm>
              <a:prstGeom prst="rect">
                <a:avLst/>
              </a:prstGeom>
              <a:noFill/>
            </p:spPr>
            <p:txBody>
              <a:bodyPr wrap="square" rtlCol="0">
                <a:spAutoFit/>
              </a:bodyPr>
              <a:lstStyle/>
              <a:p>
                <a:r>
                  <a:rPr kumimoji="1" lang="ja-JP" altLang="en-US" dirty="0">
                    <a:solidFill>
                      <a:schemeClr val="bg1"/>
                    </a:solidFill>
                  </a:rPr>
                  <a:t>教師データ</a:t>
                </a:r>
                <a:endParaRPr kumimoji="1" lang="en-US" altLang="ja-JP" dirty="0">
                  <a:solidFill>
                    <a:schemeClr val="bg1"/>
                  </a:solidFill>
                </a:endParaRPr>
              </a:p>
              <a:p>
                <a:r>
                  <a:rPr kumimoji="1" lang="ja-JP" altLang="en-US" dirty="0">
                    <a:solidFill>
                      <a:schemeClr val="bg1"/>
                    </a:solidFill>
                  </a:rPr>
                  <a:t>　｛</a:t>
                </a:r>
                <a:r>
                  <a:rPr kumimoji="1" lang="en-US" altLang="ja-JP" dirty="0">
                    <a:solidFill>
                      <a:schemeClr val="bg1"/>
                    </a:solidFill>
                  </a:rPr>
                  <a:t>(</a:t>
                </a:r>
                <a14:m>
                  <m:oMath xmlns:m="http://schemas.openxmlformats.org/officeDocument/2006/math">
                    <m:sSub>
                      <m:sSubPr>
                        <m:ctrlPr>
                          <a:rPr kumimoji="1" lang="en-US" altLang="ja-JP"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𝑥</m:t>
                        </m:r>
                      </m:e>
                      <m:sub>
                        <m:r>
                          <a:rPr kumimoji="1" lang="en-US" altLang="ja-JP" b="0" i="1" smtClean="0">
                            <a:solidFill>
                              <a:schemeClr val="bg1"/>
                            </a:solidFill>
                            <a:latin typeface="Cambria Math" panose="02040503050406030204" pitchFamily="18" charset="0"/>
                          </a:rPr>
                          <m:t>𝑖</m:t>
                        </m:r>
                      </m:sub>
                    </m:sSub>
                  </m:oMath>
                </a14:m>
                <a:r>
                  <a:rPr kumimoji="1" lang="en-US" altLang="ja-JP" dirty="0">
                    <a:solidFill>
                      <a:schemeClr val="bg1"/>
                    </a:solidFill>
                  </a:rPr>
                  <a:t>, </a:t>
                </a:r>
                <a14:m>
                  <m:oMath xmlns:m="http://schemas.openxmlformats.org/officeDocument/2006/math">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𝑦</m:t>
                        </m:r>
                      </m:e>
                      <m:sub>
                        <m:r>
                          <a:rPr kumimoji="1" lang="en-US" altLang="ja-JP" b="0" i="1" smtClean="0">
                            <a:solidFill>
                              <a:schemeClr val="bg1"/>
                            </a:solidFill>
                            <a:latin typeface="Cambria Math" panose="02040503050406030204" pitchFamily="18" charset="0"/>
                          </a:rPr>
                          <m:t>𝑖</m:t>
                        </m:r>
                      </m:sub>
                    </m:sSub>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𝑖</m:t>
                    </m:r>
                    <m:r>
                      <a:rPr kumimoji="1" lang="en-US" altLang="ja-JP" b="0" i="1" smtClean="0">
                        <a:solidFill>
                          <a:schemeClr val="bg1"/>
                        </a:solidFill>
                        <a:latin typeface="Cambria Math" panose="02040503050406030204" pitchFamily="18" charset="0"/>
                      </a:rPr>
                      <m:t>=1, …,</m:t>
                    </m:r>
                    <m:r>
                      <a:rPr kumimoji="1" lang="en-US" altLang="ja-JP" b="0" i="1" smtClean="0">
                        <a:solidFill>
                          <a:schemeClr val="bg1"/>
                        </a:solidFill>
                        <a:latin typeface="Cambria Math" panose="02040503050406030204" pitchFamily="18" charset="0"/>
                      </a:rPr>
                      <m:t>𝑛</m:t>
                    </m:r>
                    <m:r>
                      <a:rPr kumimoji="1" lang="ja-JP" altLang="en-US" i="1">
                        <a:solidFill>
                          <a:schemeClr val="bg1"/>
                        </a:solidFill>
                        <a:latin typeface="Cambria Math" panose="02040503050406030204" pitchFamily="18" charset="0"/>
                      </a:rPr>
                      <m:t>｝　</m:t>
                    </m:r>
                  </m:oMath>
                </a14:m>
                <a:endParaRPr kumimoji="1" lang="en-US" altLang="ja-JP" dirty="0">
                  <a:solidFill>
                    <a:schemeClr val="bg1"/>
                  </a:solidFill>
                </a:endParaRPr>
              </a:p>
              <a:p>
                <a:endParaRPr kumimoji="1" lang="ja-JP" altLang="en-US" dirty="0">
                  <a:solidFill>
                    <a:schemeClr val="bg1"/>
                  </a:solidFill>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7525616" y="431320"/>
                <a:ext cx="3542075" cy="969496"/>
              </a:xfrm>
              <a:prstGeom prst="rect">
                <a:avLst/>
              </a:prstGeom>
              <a:blipFill>
                <a:blip r:embed="rId14"/>
                <a:stretch>
                  <a:fillRect l="-1549" t="-5660"/>
                </a:stretch>
              </a:blipFill>
            </p:spPr>
            <p:txBody>
              <a:bodyPr/>
              <a:lstStyle/>
              <a:p>
                <a:r>
                  <a:rPr lang="ja-JP" altLang="en-US">
                    <a:noFill/>
                  </a:rPr>
                  <a:t> </a:t>
                </a:r>
              </a:p>
            </p:txBody>
          </p:sp>
        </mc:Fallback>
      </mc:AlternateContent>
      <p:sp>
        <p:nvSpPr>
          <p:cNvPr id="13" name="正方形/長方形 12"/>
          <p:cNvSpPr/>
          <p:nvPr/>
        </p:nvSpPr>
        <p:spPr>
          <a:xfrm>
            <a:off x="7684915" y="1466491"/>
            <a:ext cx="1691997" cy="435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837315" y="1618891"/>
            <a:ext cx="1691997" cy="435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89715" y="1771291"/>
            <a:ext cx="1691997" cy="74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・築年数</a:t>
            </a:r>
            <a:endParaRPr kumimoji="1" lang="en-US" altLang="ja-JP" dirty="0"/>
          </a:p>
          <a:p>
            <a:pPr algn="ctr"/>
            <a:r>
              <a:rPr kumimoji="1" lang="ja-JP" altLang="en-US" dirty="0"/>
              <a:t>・部屋数など</a:t>
            </a:r>
          </a:p>
        </p:txBody>
      </p:sp>
      <p:sp>
        <p:nvSpPr>
          <p:cNvPr id="15" name="角丸四角形吹き出し 14"/>
          <p:cNvSpPr/>
          <p:nvPr/>
        </p:nvSpPr>
        <p:spPr>
          <a:xfrm>
            <a:off x="9799608" y="1984075"/>
            <a:ext cx="974784" cy="399864"/>
          </a:xfrm>
          <a:prstGeom prst="wedgeRoundRectCallout">
            <a:avLst>
              <a:gd name="adj1" fmla="val -62342"/>
              <a:gd name="adj2" fmla="val 357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1400" dirty="0"/>
              <a:t>データ数</a:t>
            </a:r>
          </a:p>
        </p:txBody>
      </p:sp>
    </p:spTree>
    <p:extLst>
      <p:ext uri="{BB962C8B-B14F-4D97-AF65-F5344CB8AC3E}">
        <p14:creationId xmlns:p14="http://schemas.microsoft.com/office/powerpoint/2010/main" val="3906359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長方形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288514"/>
            <a:ext cx="2552123" cy="4329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線型回帰モデル②</a:t>
            </a:r>
          </a:p>
        </p:txBody>
      </p:sp>
      <mc:AlternateContent xmlns:mc="http://schemas.openxmlformats.org/markup-compatibility/2006" xmlns:a14="http://schemas.microsoft.com/office/drawing/2010/main">
        <mc:Choice Requires="a14">
          <p:sp>
            <p:nvSpPr>
              <p:cNvPr id="62" name="テキスト ボックス 61"/>
              <p:cNvSpPr txBox="1"/>
              <p:nvPr/>
            </p:nvSpPr>
            <p:spPr>
              <a:xfrm>
                <a:off x="7747581" y="2169757"/>
                <a:ext cx="572529" cy="369332"/>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bg1"/>
                              </a:solidFill>
                              <a:latin typeface="Cambria Math" panose="02040503050406030204" pitchFamily="18" charset="0"/>
                            </a:rPr>
                          </m:ctrlPr>
                        </m:sSubPr>
                        <m:e>
                          <m:r>
                            <a:rPr kumimoji="1" lang="ja-JP" altLang="en-US" i="1" smtClean="0">
                              <a:solidFill>
                                <a:schemeClr val="bg1"/>
                              </a:solidFill>
                              <a:latin typeface="Cambria Math" panose="02040503050406030204" pitchFamily="18" charset="0"/>
                            </a:rPr>
                            <m:t>𝑤</m:t>
                          </m:r>
                        </m:e>
                        <m:sub>
                          <m:r>
                            <a:rPr kumimoji="1" lang="en-US" altLang="ja-JP" b="0" i="1" smtClean="0">
                              <a:solidFill>
                                <a:schemeClr val="bg1"/>
                              </a:solidFill>
                              <a:latin typeface="Cambria Math" panose="02040503050406030204" pitchFamily="18" charset="0"/>
                            </a:rPr>
                            <m:t>𝑚</m:t>
                          </m:r>
                        </m:sub>
                      </m:sSub>
                    </m:oMath>
                  </m:oMathPara>
                </a14:m>
                <a:endParaRPr kumimoji="1" lang="ja-JP" altLang="en-US"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747581" y="2169757"/>
                <a:ext cx="572529"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7707821" y="1507749"/>
                <a:ext cx="507127" cy="369332"/>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bg1"/>
                              </a:solidFill>
                              <a:latin typeface="Cambria Math" panose="02040503050406030204" pitchFamily="18" charset="0"/>
                            </a:rPr>
                          </m:ctrlPr>
                        </m:sSubPr>
                        <m:e>
                          <m:r>
                            <a:rPr kumimoji="1" lang="ja-JP" altLang="en-US" i="1" smtClean="0">
                              <a:solidFill>
                                <a:schemeClr val="bg1"/>
                              </a:solidFill>
                              <a:latin typeface="Cambria Math" panose="02040503050406030204" pitchFamily="18" charset="0"/>
                            </a:rPr>
                            <m:t>𝑤</m:t>
                          </m:r>
                        </m:e>
                        <m:sub>
                          <m:r>
                            <a:rPr kumimoji="1" lang="en-US" altLang="ja-JP" b="0" i="1" smtClean="0">
                              <a:solidFill>
                                <a:schemeClr val="bg1"/>
                              </a:solidFill>
                              <a:latin typeface="Cambria Math" panose="02040503050406030204" pitchFamily="18" charset="0"/>
                            </a:rPr>
                            <m:t>2</m:t>
                          </m:r>
                        </m:sub>
                      </m:sSub>
                    </m:oMath>
                  </m:oMathPara>
                </a14:m>
                <a:endParaRPr kumimoji="1" lang="ja-JP" altLang="en-US"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707821" y="1507749"/>
                <a:ext cx="507127"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7715190" y="1301024"/>
                <a:ext cx="501804" cy="369332"/>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bg1"/>
                              </a:solidFill>
                              <a:latin typeface="Cambria Math" panose="02040503050406030204" pitchFamily="18" charset="0"/>
                            </a:rPr>
                          </m:ctrlPr>
                        </m:sSubPr>
                        <m:e>
                          <m:r>
                            <a:rPr kumimoji="1" lang="ja-JP" altLang="en-US" i="1" smtClean="0">
                              <a:solidFill>
                                <a:schemeClr val="bg1"/>
                              </a:solidFill>
                              <a:latin typeface="Cambria Math" panose="02040503050406030204" pitchFamily="18" charset="0"/>
                            </a:rPr>
                            <m:t>𝑤</m:t>
                          </m:r>
                        </m:e>
                        <m:sub>
                          <m:r>
                            <a:rPr kumimoji="1" lang="en-US" altLang="ja-JP" b="0" i="1" smtClean="0">
                              <a:solidFill>
                                <a:schemeClr val="bg1"/>
                              </a:solidFill>
                              <a:latin typeface="Cambria Math" panose="02040503050406030204" pitchFamily="18" charset="0"/>
                            </a:rPr>
                            <m:t>1</m:t>
                          </m:r>
                        </m:sub>
                      </m:sSub>
                    </m:oMath>
                  </m:oMathPara>
                </a14:m>
                <a:endParaRPr kumimoji="1" lang="ja-JP" altLang="en-US"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715190" y="1301024"/>
                <a:ext cx="501804" cy="369332"/>
              </a:xfrm>
              <a:prstGeom prst="rect">
                <a:avLst/>
              </a:prstGeom>
              <a:blipFill>
                <a:blip r:embed="rId5"/>
                <a:stretch>
                  <a:fillRect/>
                </a:stretch>
              </a:blipFill>
            </p:spPr>
            <p:txBody>
              <a:bodyPr/>
              <a:lstStyle/>
              <a:p>
                <a:r>
                  <a:rPr lang="ja-JP" altLang="en-US">
                    <a:noFill/>
                  </a:rPr>
                  <a:t> </a:t>
                </a:r>
              </a:p>
            </p:txBody>
          </p:sp>
        </mc:Fallback>
      </mc:AlternateContent>
      <p:graphicFrame>
        <p:nvGraphicFramePr>
          <p:cNvPr id="9" name="図表 8"/>
          <p:cNvGraphicFramePr/>
          <p:nvPr>
            <p:extLst>
              <p:ext uri="{D42A27DB-BD31-4B8C-83A1-F6EECF244321}">
                <p14:modId xmlns:p14="http://schemas.microsoft.com/office/powerpoint/2010/main" val="1635299607"/>
              </p:ext>
            </p:extLst>
          </p:nvPr>
        </p:nvGraphicFramePr>
        <p:xfrm>
          <a:off x="838199" y="932878"/>
          <a:ext cx="10979989"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タイトル 1">
            <a:extLst>
              <a:ext uri="{FF2B5EF4-FFF2-40B4-BE49-F238E27FC236}">
                <a16:creationId xmlns:a16="http://schemas.microsoft.com/office/drawing/2014/main" id="{E199600F-A17E-4354-A7AB-0CC2A43A9354}"/>
              </a:ext>
            </a:extLst>
          </p:cNvPr>
          <p:cNvSpPr>
            <a:spLocks noGrp="1"/>
          </p:cNvSpPr>
          <p:nvPr>
            <p:ph type="title"/>
          </p:nvPr>
        </p:nvSpPr>
        <p:spPr>
          <a:xfrm>
            <a:off x="741655" y="162249"/>
            <a:ext cx="4063868" cy="833663"/>
          </a:xfrm>
        </p:spPr>
        <p:txBody>
          <a:bodyPr rtlCol="0"/>
          <a:lstStyle/>
          <a:p>
            <a:pPr rtl="0"/>
            <a:r>
              <a:rPr lang="ja-JP" altLang="en-US" dirty="0"/>
              <a:t>線形回帰モデル②</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A6A4B49-27C8-46B6-8B11-AD7E8F615E2C}"/>
                  </a:ext>
                </a:extLst>
              </p:cNvPr>
              <p:cNvSpPr>
                <a:spLocks noGrp="1"/>
              </p:cNvSpPr>
              <p:nvPr>
                <p:ph idx="1"/>
              </p:nvPr>
            </p:nvSpPr>
            <p:spPr>
              <a:xfrm>
                <a:off x="838199" y="1107462"/>
                <a:ext cx="11273287" cy="5069501"/>
              </a:xfrm>
            </p:spPr>
            <p:txBody>
              <a:bodyPr rtlCol="0">
                <a:normAutofit/>
              </a:bodyPr>
              <a:lstStyle/>
              <a:p>
                <a:pPr rtl="0"/>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a:t>
                </a:r>
                <a:r>
                  <a:rPr lang="ja-JP" altLang="en-US" noProof="1"/>
                  <a:t>線形結合（入力とパラメータの内積）</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a:t>
                </a:r>
                <a14:m>
                  <m:oMath xmlns:m="http://schemas.openxmlformats.org/officeDocument/2006/math">
                    <m:acc>
                      <m:accPr>
                        <m:chr m:val="̂"/>
                        <m:ctrlPr>
                          <a:rPr lang="ja-JP" altLang="en-US" i="1" noProof="1" smtClean="0">
                            <a:latin typeface="Cambria Math" panose="02040503050406030204" pitchFamily="18" charset="0"/>
                          </a:rPr>
                        </m:ctrlPr>
                      </m:accPr>
                      <m:e>
                        <m:r>
                          <a:rPr lang="en-US" altLang="ja-JP" b="0" i="1" noProof="1" smtClean="0">
                            <a:latin typeface="Cambria Math" panose="02040503050406030204" pitchFamily="18" charset="0"/>
                          </a:rPr>
                          <m:t>𝑦</m:t>
                        </m:r>
                      </m:e>
                    </m:acc>
                    <m:r>
                      <a:rPr lang="en-US" altLang="ja-JP" b="0" i="0" noProof="1" smtClean="0">
                        <a:latin typeface="Cambria Math" panose="02040503050406030204" pitchFamily="18" charset="0"/>
                      </a:rPr>
                      <m:t>=  </m:t>
                    </m:r>
                    <m:r>
                      <m:rPr>
                        <m:sty m:val="p"/>
                      </m:rPr>
                      <a:rPr lang="en-US" altLang="ja-JP" b="0" i="0" noProof="1" smtClean="0">
                        <a:solidFill>
                          <a:schemeClr val="accent1"/>
                        </a:solidFill>
                        <a:latin typeface="Cambria Math" panose="02040503050406030204" pitchFamily="18" charset="0"/>
                      </a:rPr>
                      <m:t>w</m:t>
                    </m:r>
                    <m:sSup>
                      <m:sSupPr>
                        <m:ctrlPr>
                          <a:rPr lang="en-US" altLang="ja-JP" b="0" i="1" noProof="1" smtClean="0">
                            <a:solidFill>
                              <a:schemeClr val="accent1"/>
                            </a:solidFill>
                            <a:latin typeface="Cambria Math" panose="02040503050406030204" pitchFamily="18" charset="0"/>
                          </a:rPr>
                        </m:ctrlPr>
                      </m:sSupPr>
                      <m:e>
                        <m:r>
                          <a:rPr lang="en-US" altLang="ja-JP" b="0" i="1" noProof="1" smtClean="0">
                            <a:solidFill>
                              <a:schemeClr val="accent1"/>
                            </a:solidFill>
                            <a:latin typeface="Cambria Math" panose="02040503050406030204" pitchFamily="18" charset="0"/>
                          </a:rPr>
                          <m:t> </m:t>
                        </m:r>
                      </m:e>
                      <m:sup>
                        <m:r>
                          <a:rPr lang="en-US" altLang="ja-JP" b="0" i="1" noProof="1" smtClean="0">
                            <a:solidFill>
                              <a:schemeClr val="accent1"/>
                            </a:solidFill>
                            <a:latin typeface="Cambria Math" panose="02040503050406030204" pitchFamily="18" charset="0"/>
                          </a:rPr>
                          <m:t>𝑇</m:t>
                        </m:r>
                      </m:sup>
                    </m:sSup>
                    <m:r>
                      <a:rPr lang="en-US" altLang="ja-JP" b="0" i="1" noProof="1" smtClean="0">
                        <a:latin typeface="Cambria Math" panose="02040503050406030204" pitchFamily="18" charset="0"/>
                      </a:rPr>
                      <m:t>𝑥</m:t>
                    </m:r>
                  </m:oMath>
                </a14:m>
                <a:r>
                  <a:rPr lang="en-US" altLang="ja-JP" noProof="1">
                    <a:latin typeface="Meiryo UI" panose="020B0604030504040204" pitchFamily="50" charset="-128"/>
                    <a:ea typeface="Meiryo UI" panose="020B0604030504040204" pitchFamily="50" charset="-128"/>
                  </a:rPr>
                  <a:t>+</a:t>
                </a:r>
                <a14:m>
                  <m:oMath xmlns:m="http://schemas.openxmlformats.org/officeDocument/2006/math">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0</m:t>
                        </m:r>
                      </m:sub>
                    </m:sSub>
                  </m:oMath>
                </a14:m>
                <a:r>
                  <a:rPr lang="ja-JP" altLang="en-US" noProof="1">
                    <a:latin typeface="Meiryo UI" panose="020B0604030504040204" pitchFamily="50" charset="-128"/>
                    <a:ea typeface="Meiryo UI" panose="020B0604030504040204" pitchFamily="50" charset="-128"/>
                  </a:rPr>
                  <a:t> </a:t>
                </a:r>
                <a:r>
                  <a:rPr lang="en-US" altLang="ja-JP" noProof="1">
                    <a:latin typeface="Meiryo UI" panose="020B0604030504040204" pitchFamily="50" charset="-128"/>
                    <a:ea typeface="Meiryo UI" panose="020B0604030504040204" pitchFamily="50" charset="-128"/>
                  </a:rPr>
                  <a:t>=</a:t>
                </a:r>
                <a14:m>
                  <m:oMath xmlns:m="http://schemas.openxmlformats.org/officeDocument/2006/math">
                    <m:nary>
                      <m:naryPr>
                        <m:chr m:val="∑"/>
                        <m:ctrlPr>
                          <a:rPr lang="en-US" altLang="ja-JP" i="1" noProof="1" smtClean="0">
                            <a:latin typeface="Cambria Math" panose="02040503050406030204" pitchFamily="18" charset="0"/>
                            <a:ea typeface="Meiryo UI" panose="020B0604030504040204" pitchFamily="50" charset="-128"/>
                          </a:rPr>
                        </m:ctrlPr>
                      </m:naryPr>
                      <m:sub>
                        <m:r>
                          <m:rPr>
                            <m:brk m:alnAt="23"/>
                          </m:rPr>
                          <a:rPr lang="en-US" altLang="ja-JP" b="0" i="1" noProof="1" smtClean="0">
                            <a:latin typeface="Cambria Math" panose="02040503050406030204" pitchFamily="18" charset="0"/>
                            <a:ea typeface="Meiryo UI" panose="020B0604030504040204" pitchFamily="50" charset="-128"/>
                          </a:rPr>
                          <m:t>𝑗</m:t>
                        </m:r>
                        <m:r>
                          <a:rPr lang="en-US" altLang="ja-JP" b="0" i="1" noProof="1" smtClean="0">
                            <a:latin typeface="Cambria Math" panose="02040503050406030204" pitchFamily="18" charset="0"/>
                            <a:ea typeface="Meiryo UI" panose="020B0604030504040204" pitchFamily="50" charset="-128"/>
                          </a:rPr>
                          <m:t>=1</m:t>
                        </m:r>
                      </m:sub>
                      <m:sup>
                        <m:r>
                          <a:rPr lang="en-US" altLang="ja-JP" b="0" i="1" noProof="1" smtClean="0">
                            <a:latin typeface="Cambria Math" panose="02040503050406030204" pitchFamily="18" charset="0"/>
                            <a:ea typeface="Meiryo UI" panose="020B0604030504040204" pitchFamily="50" charset="-128"/>
                          </a:rPr>
                          <m:t>𝑚</m:t>
                        </m:r>
                      </m:sup>
                      <m:e>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𝑗</m:t>
                            </m:r>
                          </m:sub>
                        </m:sSub>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𝑥</m:t>
                            </m:r>
                          </m:e>
                          <m:sub>
                            <m:r>
                              <a:rPr lang="en-US" altLang="ja-JP" b="0" i="1" noProof="1" smtClean="0">
                                <a:latin typeface="Cambria Math" panose="02040503050406030204" pitchFamily="18" charset="0"/>
                                <a:ea typeface="Meiryo UI" panose="020B0604030504040204" pitchFamily="50" charset="-128"/>
                              </a:rPr>
                              <m:t>𝑗</m:t>
                            </m:r>
                          </m:sub>
                        </m:sSub>
                      </m:e>
                    </m:nary>
                    <m:r>
                      <a:rPr lang="en-US" altLang="ja-JP" b="0" i="1" noProof="1" smtClean="0">
                        <a:latin typeface="Cambria Math" panose="02040503050406030204" pitchFamily="18" charset="0"/>
                        <a:ea typeface="Meiryo UI" panose="020B0604030504040204" pitchFamily="50" charset="-128"/>
                      </a:rPr>
                      <m:t>+</m:t>
                    </m:r>
                    <m:sSub>
                      <m:sSubPr>
                        <m:ctrlPr>
                          <a:rPr lang="en-US" altLang="ja-JP" b="0" i="1" noProof="1" smtClean="0">
                            <a:latin typeface="Cambria Math" panose="02040503050406030204" pitchFamily="18" charset="0"/>
                            <a:ea typeface="Meiryo UI" panose="020B0604030504040204" pitchFamily="50" charset="-128"/>
                          </a:rPr>
                        </m:ctrlPr>
                      </m:sSubPr>
                      <m:e>
                        <m:r>
                          <a:rPr lang="en-US" altLang="ja-JP" b="0" i="1" noProof="1" smtClean="0">
                            <a:latin typeface="Cambria Math" panose="02040503050406030204" pitchFamily="18" charset="0"/>
                            <a:ea typeface="Meiryo UI" panose="020B0604030504040204" pitchFamily="50" charset="-128"/>
                          </a:rPr>
                          <m:t>𝑤</m:t>
                        </m:r>
                      </m:e>
                      <m:sub>
                        <m:r>
                          <a:rPr lang="en-US" altLang="ja-JP" b="0" i="1" noProof="1" smtClean="0">
                            <a:latin typeface="Cambria Math" panose="02040503050406030204" pitchFamily="18" charset="0"/>
                            <a:ea typeface="Meiryo UI" panose="020B0604030504040204" pitchFamily="50" charset="-128"/>
                          </a:rPr>
                          <m:t>0</m:t>
                        </m:r>
                      </m:sub>
                    </m:sSub>
                  </m:oMath>
                </a14:m>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solidFill>
                      <a:schemeClr val="accent6">
                        <a:lumMod val="60000"/>
                        <a:lumOff val="40000"/>
                      </a:schemeClr>
                    </a:solidFill>
                  </a:rPr>
                  <a:t>　　　　　　　　　　　　　　　　　　　パラメータ</a:t>
                </a:r>
                <a:r>
                  <a:rPr lang="en-US" altLang="ja-JP" noProof="1">
                    <a:solidFill>
                      <a:schemeClr val="accent6">
                        <a:lumMod val="60000"/>
                        <a:lumOff val="40000"/>
                      </a:schemeClr>
                    </a:solidFill>
                  </a:rPr>
                  <a:t>w</a:t>
                </a:r>
                <a:r>
                  <a:rPr lang="ja-JP" altLang="en-US" noProof="1">
                    <a:solidFill>
                      <a:schemeClr val="accent6">
                        <a:lumMod val="60000"/>
                        <a:lumOff val="40000"/>
                      </a:schemeClr>
                    </a:solidFill>
                  </a:rPr>
                  <a:t>は未知</a:t>
                </a:r>
                <a:endParaRPr lang="en-US" altLang="ja-JP" noProof="1">
                  <a:solidFill>
                    <a:schemeClr val="accent6">
                      <a:lumMod val="60000"/>
                      <a:lumOff val="40000"/>
                    </a:schemeClr>
                  </a:solidFill>
                </a:endParaRPr>
              </a:p>
              <a:p>
                <a:pPr marL="0" indent="0" rtl="0">
                  <a:buNone/>
                </a:pPr>
                <a:r>
                  <a:rPr lang="ja-JP" altLang="en-US" noProof="1">
                    <a:solidFill>
                      <a:schemeClr val="accent6">
                        <a:lumMod val="60000"/>
                        <a:lumOff val="40000"/>
                      </a:schemeClr>
                    </a:solidFill>
                  </a:rPr>
                  <a:t>　　　　　　⇒</a:t>
                </a:r>
                <a:r>
                  <a:rPr lang="ja-JP" altLang="en-US" sz="2400" noProof="1">
                    <a:solidFill>
                      <a:schemeClr val="accent6">
                        <a:lumMod val="60000"/>
                        <a:lumOff val="40000"/>
                      </a:schemeClr>
                    </a:solidFill>
                  </a:rPr>
                  <a:t>最小二乗法</a:t>
                </a:r>
                <a:r>
                  <a:rPr lang="ja-JP" altLang="en-US" noProof="1">
                    <a:solidFill>
                      <a:schemeClr val="accent6">
                        <a:lumMod val="60000"/>
                        <a:lumOff val="40000"/>
                      </a:schemeClr>
                    </a:solidFill>
                  </a:rPr>
                  <a:t>により推定</a:t>
                </a:r>
                <a:endParaRPr lang="en-US" altLang="ja-JP" noProof="1">
                  <a:solidFill>
                    <a:schemeClr val="accent6">
                      <a:lumMod val="60000"/>
                      <a:lumOff val="40000"/>
                    </a:schemeClr>
                  </a:solidFill>
                </a:endParaRPr>
              </a:p>
              <a:p>
                <a:pPr marL="0" indent="0" rtl="0">
                  <a:buNone/>
                </a:pPr>
                <a:r>
                  <a:rPr lang="ja-JP" altLang="en-US" noProof="1">
                    <a:solidFill>
                      <a:schemeClr val="accent6">
                        <a:lumMod val="60000"/>
                        <a:lumOff val="40000"/>
                      </a:schemeClr>
                    </a:solidFill>
                  </a:rPr>
                  <a:t>　　</a:t>
                </a:r>
                <a:r>
                  <a:rPr lang="ja-JP" altLang="en-US" noProof="1"/>
                  <a:t>（パラメータが変化→直線が変化→全ての線を表現可能）</a:t>
                </a:r>
                <a:endParaRPr lang="en-US" altLang="ja-JP" noProof="1"/>
              </a:p>
              <a:p>
                <a:pPr marL="0" indent="0" rtl="0">
                  <a:buNone/>
                </a:pPr>
                <a:r>
                  <a:rPr lang="ja-JP" altLang="en-US" noProof="1">
                    <a:solidFill>
                      <a:schemeClr val="accent6">
                        <a:lumMod val="60000"/>
                        <a:lumOff val="40000"/>
                      </a:schemeClr>
                    </a:solidFill>
                  </a:rPr>
                  <a:t>　</a:t>
                </a:r>
                <a:r>
                  <a:rPr lang="ja-JP" altLang="en-US" noProof="1"/>
                  <a:t>▼　説明変数が１次元の場合</a:t>
                </a:r>
                <a:r>
                  <a:rPr lang="en-US" altLang="ja-JP" noProof="1"/>
                  <a:t>(m=1)</a:t>
                </a:r>
              </a:p>
              <a:p>
                <a:pPr marL="0" indent="0" rtl="0">
                  <a:buNone/>
                </a:pPr>
                <a:r>
                  <a:rPr lang="en-US" altLang="ja-JP" noProof="1">
                    <a:latin typeface="Meiryo UI" panose="020B0604030504040204" pitchFamily="50" charset="-128"/>
                    <a:ea typeface="Meiryo UI" panose="020B0604030504040204" pitchFamily="50" charset="-128"/>
                  </a:rPr>
                  <a:t>     </a:t>
                </a:r>
                <a:r>
                  <a:rPr lang="ja-JP" altLang="en-US" noProof="1">
                    <a:latin typeface="Meiryo UI" panose="020B0604030504040204" pitchFamily="50" charset="-128"/>
                    <a:ea typeface="Meiryo UI" panose="020B0604030504040204" pitchFamily="50" charset="-128"/>
                  </a:rPr>
                  <a:t>○　単回帰モデルと呼ぶ</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　データへの過程</a:t>
                </a:r>
                <a:endParaRPr lang="en-US" altLang="ja-JP" noProof="1"/>
              </a:p>
              <a:p>
                <a:pPr marL="0" indent="0" rtl="0">
                  <a:buNone/>
                </a:pPr>
                <a:r>
                  <a:rPr lang="ja-JP" altLang="en-US" noProof="1">
                    <a:latin typeface="Meiryo UI" panose="020B0604030504040204" pitchFamily="50" charset="-128"/>
                    <a:ea typeface="Meiryo UI" panose="020B0604030504040204" pitchFamily="50" charset="-128"/>
                  </a:rPr>
                  <a:t>　　 ○　データは回帰直線の誤差が加わり観測されていると仮定</a:t>
                </a:r>
                <a:endParaRPr lang="en-US" altLang="ja-JP" noProof="1">
                  <a:latin typeface="Meiryo UI" panose="020B0604030504040204" pitchFamily="50" charset="-128"/>
                  <a:ea typeface="Meiryo UI" panose="020B0604030504040204" pitchFamily="50" charset="-128"/>
                </a:endParaRPr>
              </a:p>
              <a:p>
                <a:pPr marL="0" indent="0" rtl="0">
                  <a:buNone/>
                </a:pPr>
                <a:r>
                  <a:rPr lang="ja-JP" altLang="en-US" noProof="1"/>
                  <a:t>　　　</a:t>
                </a:r>
                <a:r>
                  <a:rPr lang="ja-JP" altLang="en-US" sz="3600" noProof="1"/>
                  <a:t>　</a:t>
                </a:r>
                <a14:m>
                  <m:oMath xmlns:m="http://schemas.openxmlformats.org/officeDocument/2006/math">
                    <m:r>
                      <a:rPr lang="en-US" altLang="ja-JP" sz="3600" b="0" i="1" noProof="1" smtClean="0">
                        <a:latin typeface="Cambria Math" panose="02040503050406030204" pitchFamily="18" charset="0"/>
                      </a:rPr>
                      <m:t>𝑦</m:t>
                    </m:r>
                    <m:r>
                      <a:rPr lang="en-US" altLang="ja-JP" sz="3600" b="0" i="1" noProof="1" smtClean="0">
                        <a:latin typeface="Cambria Math" panose="02040503050406030204" pitchFamily="18" charset="0"/>
                      </a:rPr>
                      <m:t>=</m:t>
                    </m:r>
                    <m:sSub>
                      <m:sSubPr>
                        <m:ctrlPr>
                          <a:rPr lang="en-US" altLang="ja-JP" sz="3600" b="0" i="1" noProof="1" smtClean="0">
                            <a:latin typeface="Cambria Math" panose="02040503050406030204" pitchFamily="18" charset="0"/>
                          </a:rPr>
                        </m:ctrlPr>
                      </m:sSubPr>
                      <m:e>
                        <m:r>
                          <a:rPr lang="en-US" altLang="ja-JP" sz="3600" b="0" i="1" noProof="1" smtClean="0">
                            <a:latin typeface="Cambria Math" panose="02040503050406030204" pitchFamily="18" charset="0"/>
                          </a:rPr>
                          <m:t>𝑤</m:t>
                        </m:r>
                      </m:e>
                      <m:sub>
                        <m:r>
                          <a:rPr lang="en-US" altLang="ja-JP" sz="3600" b="0" i="1" noProof="1" smtClean="0">
                            <a:latin typeface="Cambria Math" panose="02040503050406030204" pitchFamily="18" charset="0"/>
                          </a:rPr>
                          <m:t>0</m:t>
                        </m:r>
                      </m:sub>
                    </m:sSub>
                    <m:r>
                      <a:rPr lang="en-US" altLang="ja-JP" sz="3600" b="0" i="1" noProof="1" smtClean="0">
                        <a:latin typeface="Cambria Math" panose="02040503050406030204" pitchFamily="18" charset="0"/>
                      </a:rPr>
                      <m:t>+</m:t>
                    </m:r>
                    <m:sSub>
                      <m:sSubPr>
                        <m:ctrlPr>
                          <a:rPr lang="en-US" altLang="ja-JP" sz="3600" b="0" i="1" noProof="1" smtClean="0">
                            <a:latin typeface="Cambria Math" panose="02040503050406030204" pitchFamily="18" charset="0"/>
                          </a:rPr>
                        </m:ctrlPr>
                      </m:sSubPr>
                      <m:e>
                        <m:r>
                          <a:rPr lang="en-US" altLang="ja-JP" sz="3600" b="0" i="1" noProof="1" smtClean="0">
                            <a:latin typeface="Cambria Math" panose="02040503050406030204" pitchFamily="18" charset="0"/>
                          </a:rPr>
                          <m:t>𝑤</m:t>
                        </m:r>
                      </m:e>
                      <m:sub>
                        <m:r>
                          <a:rPr lang="en-US" altLang="ja-JP" sz="3600" b="0" i="1" noProof="1" smtClean="0">
                            <a:latin typeface="Cambria Math" panose="02040503050406030204" pitchFamily="18" charset="0"/>
                          </a:rPr>
                          <m:t>1</m:t>
                        </m:r>
                      </m:sub>
                    </m:sSub>
                    <m:sSub>
                      <m:sSubPr>
                        <m:ctrlPr>
                          <a:rPr lang="en-US" altLang="ja-JP" sz="3600" b="0" i="1" noProof="1" smtClean="0">
                            <a:latin typeface="Cambria Math" panose="02040503050406030204" pitchFamily="18" charset="0"/>
                          </a:rPr>
                        </m:ctrlPr>
                      </m:sSubPr>
                      <m:e>
                        <m:r>
                          <a:rPr lang="en-US" altLang="ja-JP" sz="3600" b="0" i="1" noProof="1" smtClean="0">
                            <a:latin typeface="Cambria Math" panose="02040503050406030204" pitchFamily="18" charset="0"/>
                          </a:rPr>
                          <m:t>𝑥</m:t>
                        </m:r>
                      </m:e>
                      <m:sub>
                        <m:r>
                          <a:rPr lang="en-US" altLang="ja-JP" sz="3600" b="0" i="1" noProof="1" smtClean="0">
                            <a:latin typeface="Cambria Math" panose="02040503050406030204" pitchFamily="18" charset="0"/>
                          </a:rPr>
                          <m:t>1</m:t>
                        </m:r>
                      </m:sub>
                    </m:sSub>
                    <m:r>
                      <a:rPr lang="en-US" altLang="ja-JP" sz="3600" b="0" i="1" noProof="1" smtClean="0">
                        <a:latin typeface="Cambria Math" panose="02040503050406030204" pitchFamily="18" charset="0"/>
                      </a:rPr>
                      <m:t>+</m:t>
                    </m:r>
                    <m:r>
                      <m:rPr>
                        <m:sty m:val="p"/>
                      </m:rPr>
                      <a:rPr lang="en-US" altLang="ja-JP" sz="3600" i="1" noProof="1">
                        <a:latin typeface="Cambria Math" panose="02040503050406030204" pitchFamily="18" charset="0"/>
                      </a:rPr>
                      <m:t>ε</m:t>
                    </m:r>
                  </m:oMath>
                </a14:m>
                <a:endParaRPr lang="ja-JP" altLang="en-US" sz="3600" noProof="1"/>
              </a:p>
            </p:txBody>
          </p:sp>
        </mc:Choice>
        <mc:Fallback xmlns="">
          <p:sp>
            <p:nvSpPr>
              <p:cNvPr id="3" name="コンテンツ プレースホルダー 2">
                <a:extLst>
                  <a:ext uri="{FF2B5EF4-FFF2-40B4-BE49-F238E27FC236}">
                    <a16:creationId xmlns:a16="http://schemas.microsoft.com/office/drawing/2014/main" id="{FA6A4B49-27C8-46B6-8B11-AD7E8F615E2C}"/>
                  </a:ext>
                </a:extLst>
              </p:cNvPr>
              <p:cNvSpPr>
                <a:spLocks noGrp="1" noRot="1" noChangeAspect="1" noMove="1" noResize="1" noEditPoints="1" noAdjustHandles="1" noChangeArrowheads="1" noChangeShapeType="1" noTextEdit="1"/>
              </p:cNvSpPr>
              <p:nvPr>
                <p:ph idx="1"/>
              </p:nvPr>
            </p:nvSpPr>
            <p:spPr>
              <a:xfrm>
                <a:off x="838199" y="1107462"/>
                <a:ext cx="11273287" cy="5069501"/>
              </a:xfrm>
              <a:blipFill>
                <a:blip r:embed="rId11"/>
                <a:stretch>
                  <a:fillRect/>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2B4CE3A-8C88-45AA-A849-57E5A7AC22C1}"/>
              </a:ext>
            </a:extLst>
          </p:cNvPr>
          <p:cNvSpPr>
            <a:spLocks noGrp="1"/>
          </p:cNvSpPr>
          <p:nvPr>
            <p:ph type="sldNum" sz="quarter" idx="10"/>
          </p:nvPr>
        </p:nvSpPr>
        <p:spPr>
          <a:xfrm>
            <a:off x="9574061" y="6236202"/>
            <a:ext cx="838200" cy="360000"/>
          </a:xfrm>
        </p:spPr>
        <p:txBody>
          <a:bodyPr rtlCol="0"/>
          <a:lstStyle/>
          <a:p>
            <a:pPr rtl="0"/>
            <a:r>
              <a:rPr lang="ja-JP" altLang="en-US">
                <a:latin typeface="Meiryo UI" panose="020B0604030504040204" pitchFamily="50" charset="-128"/>
                <a:ea typeface="Meiryo UI" panose="020B0604030504040204" pitchFamily="50" charset="-128"/>
              </a:rPr>
              <a:t>ページ </a:t>
            </a:r>
            <a:fld id="{4A9B5881-4007-4345-955A-79C2656F0C49}" type="slidenum">
              <a:rPr lang="en-US" altLang="ja-JP" smtClean="0">
                <a:latin typeface="Meiryo UI" panose="020B0604030504040204" pitchFamily="50" charset="-128"/>
                <a:ea typeface="Meiryo UI" panose="020B0604030504040204" pitchFamily="50" charset="-128"/>
              </a:rPr>
              <a:pPr rtl="0"/>
              <a:t>8</a:t>
            </a:fld>
            <a:endParaRPr lang="ja-JP" altLang="en-US" dirty="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アウトライン</a:t>
            </a:r>
          </a:p>
        </p:txBody>
      </p:sp>
      <p:sp>
        <p:nvSpPr>
          <p:cNvPr id="10" name="長方形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線型回帰モデル①</a:t>
            </a:r>
          </a:p>
        </p:txBody>
      </p:sp>
      <p:sp>
        <p:nvSpPr>
          <p:cNvPr id="12" name="長方形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ja-JP" altLang="en-US" sz="1200" dirty="0">
                <a:latin typeface="Meiryo UI" panose="020B0604030504040204" pitchFamily="50" charset="-128"/>
                <a:ea typeface="Meiryo UI" panose="020B0604030504040204" pitchFamily="50" charset="-128"/>
              </a:rPr>
              <a:t>線型回帰モデル③</a:t>
            </a:r>
          </a:p>
        </p:txBody>
      </p:sp>
      <p:sp>
        <p:nvSpPr>
          <p:cNvPr id="14" name="二等辺三角形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7454192" y="6162544"/>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a typeface="Meiryo UI" panose="020B0604030504040204" pitchFamily="50" charset="-128"/>
            </a:endParaRPr>
          </a:p>
        </p:txBody>
      </p:sp>
      <p:sp>
        <p:nvSpPr>
          <p:cNvPr id="7" name="楕円 6"/>
          <p:cNvSpPr/>
          <p:nvPr/>
        </p:nvSpPr>
        <p:spPr>
          <a:xfrm>
            <a:off x="6662472" y="1219184"/>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21" name="楕円 20"/>
          <p:cNvSpPr/>
          <p:nvPr/>
        </p:nvSpPr>
        <p:spPr>
          <a:xfrm>
            <a:off x="6661208" y="1400989"/>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22" name="楕円 21"/>
          <p:cNvSpPr/>
          <p:nvPr/>
        </p:nvSpPr>
        <p:spPr>
          <a:xfrm>
            <a:off x="6668037" y="1559750"/>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23" name="楕円 22"/>
          <p:cNvSpPr/>
          <p:nvPr/>
        </p:nvSpPr>
        <p:spPr>
          <a:xfrm>
            <a:off x="6675406" y="1753341"/>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24" name="楕円 23"/>
          <p:cNvSpPr/>
          <p:nvPr/>
        </p:nvSpPr>
        <p:spPr>
          <a:xfrm>
            <a:off x="6672891" y="1908363"/>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25" name="楕円 24"/>
          <p:cNvSpPr/>
          <p:nvPr/>
        </p:nvSpPr>
        <p:spPr>
          <a:xfrm>
            <a:off x="6679002" y="2050198"/>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26" name="楕円 25"/>
          <p:cNvSpPr/>
          <p:nvPr/>
        </p:nvSpPr>
        <p:spPr>
          <a:xfrm>
            <a:off x="6671634" y="2183308"/>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6738523" y="834143"/>
                <a:ext cx="314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𝑥</m:t>
                      </m:r>
                    </m:oMath>
                  </m:oMathPara>
                </a14:m>
                <a:endParaRPr kumimoji="1" lang="ja-JP" altLang="en-US" sz="2400" dirty="0">
                  <a:solidFill>
                    <a:schemeClr val="bg1"/>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6738523" y="834143"/>
                <a:ext cx="314290" cy="461665"/>
              </a:xfrm>
              <a:prstGeom prst="rect">
                <a:avLst/>
              </a:prstGeom>
              <a:blipFill>
                <a:blip r:embed="rId12"/>
                <a:stretch>
                  <a:fillRect r="-5769"/>
                </a:stretch>
              </a:blipFill>
            </p:spPr>
            <p:txBody>
              <a:bodyPr/>
              <a:lstStyle/>
              <a:p>
                <a:r>
                  <a:rPr lang="ja-JP" altLang="en-US">
                    <a:noFill/>
                  </a:rPr>
                  <a:t> </a:t>
                </a:r>
              </a:p>
            </p:txBody>
          </p:sp>
        </mc:Fallback>
      </mc:AlternateContent>
      <p:cxnSp>
        <p:nvCxnSpPr>
          <p:cNvPr id="31" name="直線矢印コネクタ 30"/>
          <p:cNvCxnSpPr/>
          <p:nvPr/>
        </p:nvCxnSpPr>
        <p:spPr>
          <a:xfrm>
            <a:off x="7184364" y="1400989"/>
            <a:ext cx="2158044" cy="50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21" idx="6"/>
          </p:cNvCxnSpPr>
          <p:nvPr/>
        </p:nvCxnSpPr>
        <p:spPr>
          <a:xfrm>
            <a:off x="7170166" y="1638216"/>
            <a:ext cx="2163615" cy="274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7187960" y="1805187"/>
            <a:ext cx="2145821" cy="111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7197298" y="1912420"/>
            <a:ext cx="2136483" cy="88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24" idx="6"/>
          </p:cNvCxnSpPr>
          <p:nvPr/>
        </p:nvCxnSpPr>
        <p:spPr>
          <a:xfrm flipV="1">
            <a:off x="7181849" y="1938647"/>
            <a:ext cx="2151932" cy="20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V="1">
            <a:off x="7197298" y="1960209"/>
            <a:ext cx="2136483" cy="311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26" idx="6"/>
          </p:cNvCxnSpPr>
          <p:nvPr/>
        </p:nvCxnSpPr>
        <p:spPr>
          <a:xfrm flipV="1">
            <a:off x="7180592" y="1945591"/>
            <a:ext cx="2153189" cy="47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楕円 52"/>
          <p:cNvSpPr/>
          <p:nvPr/>
        </p:nvSpPr>
        <p:spPr>
          <a:xfrm>
            <a:off x="9319583" y="1645646"/>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54" name="楕円 53"/>
          <p:cNvSpPr/>
          <p:nvPr/>
        </p:nvSpPr>
        <p:spPr>
          <a:xfrm>
            <a:off x="8595472" y="800246"/>
            <a:ext cx="508958" cy="4744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cxnSp>
        <p:nvCxnSpPr>
          <p:cNvPr id="56" name="直線矢印コネクタ 55"/>
          <p:cNvCxnSpPr>
            <a:stCxn id="54" idx="5"/>
          </p:cNvCxnSpPr>
          <p:nvPr/>
        </p:nvCxnSpPr>
        <p:spPr>
          <a:xfrm>
            <a:off x="9029895" y="1205217"/>
            <a:ext cx="289688" cy="729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テキスト ボックス 58"/>
              <p:cNvSpPr txBox="1"/>
              <p:nvPr/>
            </p:nvSpPr>
            <p:spPr>
              <a:xfrm>
                <a:off x="8503106" y="406064"/>
                <a:ext cx="507126" cy="369332"/>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bg1"/>
                              </a:solidFill>
                              <a:latin typeface="Cambria Math" panose="02040503050406030204" pitchFamily="18" charset="0"/>
                            </a:rPr>
                          </m:ctrlPr>
                        </m:sSubPr>
                        <m:e>
                          <m:r>
                            <a:rPr kumimoji="1" lang="ja-JP" altLang="en-US" i="1" smtClean="0">
                              <a:solidFill>
                                <a:schemeClr val="bg1"/>
                              </a:solidFill>
                              <a:latin typeface="Cambria Math" panose="02040503050406030204" pitchFamily="18" charset="0"/>
                            </a:rPr>
                            <m:t>𝑤</m:t>
                          </m:r>
                        </m:e>
                        <m:sub>
                          <m:r>
                            <a:rPr kumimoji="1" lang="ja-JP" altLang="en-US" i="1" smtClean="0">
                              <a:solidFill>
                                <a:schemeClr val="bg1"/>
                              </a:solidFill>
                              <a:latin typeface="Cambria Math" panose="02040503050406030204" pitchFamily="18" charset="0"/>
                            </a:rPr>
                            <m:t>0</m:t>
                          </m:r>
                        </m:sub>
                      </m:sSub>
                    </m:oMath>
                  </m:oMathPara>
                </a14:m>
                <a:endParaRPr kumimoji="1" lang="ja-JP" altLang="en-US"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8503106" y="406064"/>
                <a:ext cx="507126" cy="369332"/>
              </a:xfrm>
              <a:prstGeom prst="rect">
                <a:avLst/>
              </a:prstGeom>
              <a:blipFill>
                <a:blip r:embed="rId13"/>
                <a:stretch>
                  <a:fillRect/>
                </a:stretch>
              </a:blipFill>
            </p:spPr>
            <p:txBody>
              <a:bodyPr/>
              <a:lstStyle/>
              <a:p>
                <a:r>
                  <a:rPr lang="ja-JP" altLang="en-US">
                    <a:noFill/>
                  </a:rPr>
                  <a:t> </a:t>
                </a:r>
              </a:p>
            </p:txBody>
          </p:sp>
        </mc:Fallback>
      </mc:AlternateContent>
      <p:sp>
        <p:nvSpPr>
          <p:cNvPr id="63" name="テキスト ボックス 62"/>
          <p:cNvSpPr txBox="1"/>
          <p:nvPr/>
        </p:nvSpPr>
        <p:spPr>
          <a:xfrm>
            <a:off x="6572502" y="2811605"/>
            <a:ext cx="646331" cy="369332"/>
          </a:xfrm>
          <a:prstGeom prst="rect">
            <a:avLst/>
          </a:prstGeom>
          <a:noFill/>
        </p:spPr>
        <p:txBody>
          <a:bodyPr wrap="none" rtlCol="0">
            <a:spAutoFit/>
          </a:bodyPr>
          <a:lstStyle/>
          <a:p>
            <a:r>
              <a:rPr kumimoji="1" lang="ja-JP" altLang="en-US" dirty="0">
                <a:solidFill>
                  <a:schemeClr val="bg1"/>
                </a:solidFill>
              </a:rPr>
              <a:t>入力</a:t>
            </a:r>
          </a:p>
        </p:txBody>
      </p:sp>
      <p:sp>
        <p:nvSpPr>
          <p:cNvPr id="65" name="テキスト ボックス 64"/>
          <p:cNvSpPr txBox="1"/>
          <p:nvPr/>
        </p:nvSpPr>
        <p:spPr>
          <a:xfrm>
            <a:off x="7689092" y="2821832"/>
            <a:ext cx="1338828" cy="369332"/>
          </a:xfrm>
          <a:prstGeom prst="rect">
            <a:avLst/>
          </a:prstGeom>
          <a:noFill/>
        </p:spPr>
        <p:txBody>
          <a:bodyPr wrap="none" rtlCol="0">
            <a:spAutoFit/>
          </a:bodyPr>
          <a:lstStyle/>
          <a:p>
            <a:r>
              <a:rPr kumimoji="1" lang="ja-JP" altLang="en-US" dirty="0">
                <a:solidFill>
                  <a:schemeClr val="bg1"/>
                </a:solidFill>
              </a:rPr>
              <a:t>パラメータ</a:t>
            </a:r>
          </a:p>
        </p:txBody>
      </p:sp>
      <p:sp>
        <p:nvSpPr>
          <p:cNvPr id="66" name="テキスト ボックス 65"/>
          <p:cNvSpPr txBox="1"/>
          <p:nvPr/>
        </p:nvSpPr>
        <p:spPr>
          <a:xfrm>
            <a:off x="9250896" y="2814811"/>
            <a:ext cx="646331" cy="369332"/>
          </a:xfrm>
          <a:prstGeom prst="rect">
            <a:avLst/>
          </a:prstGeom>
          <a:noFill/>
        </p:spPr>
        <p:txBody>
          <a:bodyPr wrap="none" rtlCol="0">
            <a:spAutoFit/>
          </a:bodyPr>
          <a:lstStyle/>
          <a:p>
            <a:r>
              <a:rPr kumimoji="1" lang="ja-JP" altLang="en-US" dirty="0">
                <a:solidFill>
                  <a:schemeClr val="bg1"/>
                </a:solidFill>
              </a:rPr>
              <a:t>出力</a:t>
            </a:r>
          </a:p>
        </p:txBody>
      </p:sp>
      <mc:AlternateContent xmlns:mc="http://schemas.openxmlformats.org/markup-compatibility/2006" xmlns:a14="http://schemas.microsoft.com/office/drawing/2010/main">
        <mc:Choice Requires="a14">
          <p:sp>
            <p:nvSpPr>
              <p:cNvPr id="67" name="テキスト ボックス 66"/>
              <p:cNvSpPr txBox="1"/>
              <p:nvPr/>
            </p:nvSpPr>
            <p:spPr>
              <a:xfrm>
                <a:off x="9506309" y="775396"/>
                <a:ext cx="1468672" cy="646331"/>
              </a:xfrm>
              <a:prstGeom prst="rect">
                <a:avLst/>
              </a:prstGeom>
              <a:noFill/>
            </p:spPr>
            <p:txBody>
              <a:bodyPr wrap="none" rtlCol="0">
                <a:spAutoFit/>
              </a:bodyPr>
              <a:lstStyle/>
              <a:p>
                <a:r>
                  <a:rPr kumimoji="1" lang="ja-JP" altLang="en-US" dirty="0">
                    <a:solidFill>
                      <a:schemeClr val="bg1"/>
                    </a:solidFill>
                  </a:rPr>
                  <a:t>切片：</a:t>
                </a:r>
                <a:endParaRPr kumimoji="1" lang="en-US" altLang="ja-JP" dirty="0">
                  <a:solidFill>
                    <a:schemeClr val="bg1"/>
                  </a:solidFill>
                </a:endParaRPr>
              </a:p>
              <a:p>
                <a14:m>
                  <m:oMath xmlns:m="http://schemas.openxmlformats.org/officeDocument/2006/math">
                    <m:r>
                      <a:rPr kumimoji="1" lang="en-US" altLang="ja-JP" b="0" i="1" smtClean="0">
                        <a:solidFill>
                          <a:schemeClr val="bg1"/>
                        </a:solidFill>
                        <a:latin typeface="Cambria Math" panose="02040503050406030204" pitchFamily="18" charset="0"/>
                      </a:rPr>
                      <m:t>𝑦</m:t>
                    </m:r>
                    <m:r>
                      <a:rPr kumimoji="1" lang="ja-JP" altLang="en-US" i="1">
                        <a:solidFill>
                          <a:schemeClr val="bg1"/>
                        </a:solidFill>
                        <a:latin typeface="Cambria Math" panose="02040503050406030204" pitchFamily="18" charset="0"/>
                      </a:rPr>
                      <m:t>軸</m:t>
                    </m:r>
                  </m:oMath>
                </a14:m>
                <a:r>
                  <a:rPr kumimoji="1" lang="ja-JP" altLang="en-US" b="0" dirty="0">
                    <a:solidFill>
                      <a:schemeClr val="bg1"/>
                    </a:solidFill>
                  </a:rPr>
                  <a:t>との交点</a:t>
                </a:r>
                <a:endParaRPr kumimoji="1" lang="en-US" altLang="ja-JP" b="0" dirty="0">
                  <a:solidFill>
                    <a:schemeClr val="bg1"/>
                  </a:solidFill>
                </a:endParaRPr>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9506309" y="775396"/>
                <a:ext cx="1468672" cy="646331"/>
              </a:xfrm>
              <a:prstGeom prst="rect">
                <a:avLst/>
              </a:prstGeom>
              <a:blipFill>
                <a:blip r:embed="rId14"/>
                <a:stretch>
                  <a:fillRect l="-3320" t="-7547" r="-2905" b="-11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7804239" y="838826"/>
                <a:ext cx="314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𝑤</m:t>
                      </m:r>
                    </m:oMath>
                  </m:oMathPara>
                </a14:m>
                <a:endParaRPr kumimoji="1" lang="ja-JP" altLang="en-US" sz="2400" dirty="0">
                  <a:solidFill>
                    <a:schemeClr val="bg1"/>
                  </a:solidFill>
                </a:endParaRPr>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7804239" y="838826"/>
                <a:ext cx="314290" cy="461665"/>
              </a:xfrm>
              <a:prstGeom prst="rect">
                <a:avLst/>
              </a:prstGeom>
              <a:blipFill>
                <a:blip r:embed="rId15"/>
                <a:stretch>
                  <a:fillRect r="-25000"/>
                </a:stretch>
              </a:blipFill>
            </p:spPr>
            <p:txBody>
              <a:bodyPr/>
              <a:lstStyle/>
              <a:p>
                <a:r>
                  <a:rPr lang="ja-JP" altLang="en-US">
                    <a:noFill/>
                  </a:rPr>
                  <a:t> </a:t>
                </a:r>
              </a:p>
            </p:txBody>
          </p:sp>
        </mc:Fallback>
      </mc:AlternateContent>
      <p:cxnSp>
        <p:nvCxnSpPr>
          <p:cNvPr id="70" name="直線コネクタ 69"/>
          <p:cNvCxnSpPr/>
          <p:nvPr/>
        </p:nvCxnSpPr>
        <p:spPr>
          <a:xfrm>
            <a:off x="2191109" y="2227794"/>
            <a:ext cx="36231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2" name="直線コネクタ 71"/>
          <p:cNvCxnSpPr/>
          <p:nvPr/>
        </p:nvCxnSpPr>
        <p:spPr>
          <a:xfrm>
            <a:off x="2886973" y="2227794"/>
            <a:ext cx="36231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3" name="直線コネクタ 72"/>
          <p:cNvCxnSpPr/>
          <p:nvPr/>
        </p:nvCxnSpPr>
        <p:spPr>
          <a:xfrm>
            <a:off x="4034286" y="2271417"/>
            <a:ext cx="313427"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5" name="直線コネクタ 74"/>
          <p:cNvCxnSpPr/>
          <p:nvPr/>
        </p:nvCxnSpPr>
        <p:spPr>
          <a:xfrm>
            <a:off x="4805523" y="2271417"/>
            <a:ext cx="36231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9" name="直線コネクタ 78"/>
          <p:cNvCxnSpPr/>
          <p:nvPr/>
        </p:nvCxnSpPr>
        <p:spPr>
          <a:xfrm>
            <a:off x="2642557" y="5804881"/>
            <a:ext cx="42557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80" name="直線コネクタ 79"/>
          <p:cNvCxnSpPr/>
          <p:nvPr/>
        </p:nvCxnSpPr>
        <p:spPr>
          <a:xfrm flipV="1">
            <a:off x="3697432" y="5804881"/>
            <a:ext cx="479801" cy="2"/>
          </a:xfrm>
          <a:prstGeom prst="line">
            <a:avLst/>
          </a:prstGeom>
        </p:spPr>
        <p:style>
          <a:lnRef idx="1">
            <a:schemeClr val="accent6"/>
          </a:lnRef>
          <a:fillRef idx="0">
            <a:schemeClr val="accent6"/>
          </a:fillRef>
          <a:effectRef idx="0">
            <a:schemeClr val="accent6"/>
          </a:effectRef>
          <a:fontRef idx="minor">
            <a:schemeClr val="tx1"/>
          </a:fontRef>
        </p:style>
      </p:cxnSp>
      <p:cxnSp>
        <p:nvCxnSpPr>
          <p:cNvPr id="82" name="直線コネクタ 81"/>
          <p:cNvCxnSpPr/>
          <p:nvPr/>
        </p:nvCxnSpPr>
        <p:spPr>
          <a:xfrm>
            <a:off x="1682150" y="5804881"/>
            <a:ext cx="508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4347713" y="5804881"/>
            <a:ext cx="27892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直線コネクタ 87"/>
          <p:cNvCxnSpPr/>
          <p:nvPr/>
        </p:nvCxnSpPr>
        <p:spPr>
          <a:xfrm>
            <a:off x="5167833" y="5804881"/>
            <a:ext cx="278922"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94" name="直線コネクタ 93"/>
          <p:cNvCxnSpPr/>
          <p:nvPr/>
        </p:nvCxnSpPr>
        <p:spPr>
          <a:xfrm flipV="1">
            <a:off x="2061713" y="4205205"/>
            <a:ext cx="4599495" cy="1084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4487174" y="4209691"/>
            <a:ext cx="2188232" cy="115816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テキスト ボックス 96"/>
              <p:cNvSpPr txBox="1"/>
              <p:nvPr/>
            </p:nvSpPr>
            <p:spPr>
              <a:xfrm>
                <a:off x="6678969" y="4044128"/>
                <a:ext cx="4698235" cy="646331"/>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a:solidFill>
                      <a:schemeClr val="bg1"/>
                    </a:solidFill>
                  </a:rPr>
                  <a:t>説明変数</a:t>
                </a:r>
                <a14:m>
                  <m:oMath xmlns:m="http://schemas.openxmlformats.org/officeDocument/2006/math">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𝑥</m:t>
                        </m:r>
                      </m:e>
                      <m:sub>
                        <m:r>
                          <a:rPr kumimoji="1" lang="en-US" altLang="ja-JP" b="0" i="1" smtClean="0">
                            <a:solidFill>
                              <a:schemeClr val="bg1"/>
                            </a:solidFill>
                            <a:latin typeface="Cambria Math" panose="02040503050406030204" pitchFamily="18" charset="0"/>
                          </a:rPr>
                          <m:t>1</m:t>
                        </m:r>
                      </m:sub>
                    </m:sSub>
                  </m:oMath>
                </a14:m>
                <a:r>
                  <a:rPr kumimoji="1" lang="ja-JP" altLang="en-US" dirty="0">
                    <a:solidFill>
                      <a:schemeClr val="bg1"/>
                    </a:solidFill>
                  </a:rPr>
                  <a:t>・目的変数</a:t>
                </a:r>
                <a14:m>
                  <m:oMath xmlns:m="http://schemas.openxmlformats.org/officeDocument/2006/math">
                    <m:r>
                      <a:rPr kumimoji="1" lang="ja-JP" altLang="en-US" i="1" dirty="0">
                        <a:solidFill>
                          <a:schemeClr val="bg1"/>
                        </a:solidFill>
                        <a:latin typeface="Cambria Math" panose="02040503050406030204" pitchFamily="18" charset="0"/>
                      </a:rPr>
                      <m:t>ｙ</m:t>
                    </m:r>
                  </m:oMath>
                </a14:m>
                <a:r>
                  <a:rPr kumimoji="1" lang="ja-JP" altLang="en-US" dirty="0">
                    <a:solidFill>
                      <a:schemeClr val="bg1"/>
                    </a:solidFill>
                  </a:rPr>
                  <a:t>は既知の入力データ</a:t>
                </a:r>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6678969" y="4044128"/>
                <a:ext cx="4698235" cy="646331"/>
              </a:xfrm>
              <a:prstGeom prst="rect">
                <a:avLst/>
              </a:prstGeom>
              <a:blipFill>
                <a:blip r:embed="rId16"/>
                <a:stretch>
                  <a:fillRect l="-1036" t="-5556" b="-10185"/>
                </a:stretch>
              </a:blipFill>
            </p:spPr>
            <p:txBody>
              <a:bodyPr/>
              <a:lstStyle/>
              <a:p>
                <a:r>
                  <a:rPr lang="ja-JP" altLang="en-US">
                    <a:noFill/>
                  </a:rPr>
                  <a:t> </a:t>
                </a:r>
              </a:p>
            </p:txBody>
          </p:sp>
        </mc:Fallback>
      </mc:AlternateContent>
      <p:cxnSp>
        <p:nvCxnSpPr>
          <p:cNvPr id="99" name="直線コネクタ 98"/>
          <p:cNvCxnSpPr/>
          <p:nvPr/>
        </p:nvCxnSpPr>
        <p:spPr>
          <a:xfrm flipV="1">
            <a:off x="3068128" y="4934309"/>
            <a:ext cx="4736111" cy="508959"/>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直線コネクタ 101"/>
          <p:cNvCxnSpPr/>
          <p:nvPr/>
        </p:nvCxnSpPr>
        <p:spPr>
          <a:xfrm flipV="1">
            <a:off x="4097547" y="4934308"/>
            <a:ext cx="3741634" cy="498492"/>
          </a:xfrm>
          <a:prstGeom prst="line">
            <a:avLst/>
          </a:prstGeom>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04" name="テキスト ボックス 103"/>
              <p:cNvSpPr txBox="1"/>
              <p:nvPr/>
            </p:nvSpPr>
            <p:spPr>
              <a:xfrm>
                <a:off x="7839181" y="4742500"/>
                <a:ext cx="3878546" cy="646331"/>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a:solidFill>
                      <a:schemeClr val="bg1"/>
                    </a:solidFill>
                  </a:rPr>
                  <a:t>切片</a:t>
                </a:r>
                <a14:m>
                  <m:oMath xmlns:m="http://schemas.openxmlformats.org/officeDocument/2006/math">
                    <m:sSub>
                      <m:sSubPr>
                        <m:ctrlPr>
                          <a:rPr kumimoji="1" lang="en-US" altLang="ja-JP"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𝑤</m:t>
                        </m:r>
                      </m:e>
                      <m:sub>
                        <m:r>
                          <a:rPr kumimoji="1" lang="en-US" altLang="ja-JP" b="0" i="1" smtClean="0">
                            <a:solidFill>
                              <a:schemeClr val="bg1"/>
                            </a:solidFill>
                            <a:latin typeface="Cambria Math" panose="02040503050406030204" pitchFamily="18" charset="0"/>
                          </a:rPr>
                          <m:t>0</m:t>
                        </m:r>
                      </m:sub>
                    </m:sSub>
                  </m:oMath>
                </a14:m>
                <a:r>
                  <a:rPr kumimoji="1" lang="ja-JP" altLang="en-US" dirty="0">
                    <a:solidFill>
                      <a:schemeClr val="bg1"/>
                    </a:solidFill>
                  </a:rPr>
                  <a:t>・回帰係数</a:t>
                </a:r>
                <a14:m>
                  <m:oMath xmlns:m="http://schemas.openxmlformats.org/officeDocument/2006/math">
                    <m:sSub>
                      <m:sSubPr>
                        <m:ctrlPr>
                          <a:rPr kumimoji="1" lang="en-US" altLang="ja-JP" b="0" i="1" dirty="0" smtClean="0">
                            <a:solidFill>
                              <a:schemeClr val="bg1"/>
                            </a:solidFill>
                            <a:latin typeface="Cambria Math" panose="02040503050406030204" pitchFamily="18" charset="0"/>
                          </a:rPr>
                        </m:ctrlPr>
                      </m:sSubPr>
                      <m:e>
                        <m:r>
                          <a:rPr kumimoji="1" lang="en-US" altLang="ja-JP" b="0" i="1" dirty="0" smtClean="0">
                            <a:solidFill>
                              <a:schemeClr val="bg1"/>
                            </a:solidFill>
                            <a:latin typeface="Cambria Math" panose="02040503050406030204" pitchFamily="18" charset="0"/>
                          </a:rPr>
                          <m:t>𝑤</m:t>
                        </m:r>
                      </m:e>
                      <m:sub>
                        <m:r>
                          <a:rPr kumimoji="1" lang="en-US" altLang="ja-JP" b="0" i="1" dirty="0" smtClean="0">
                            <a:solidFill>
                              <a:schemeClr val="bg1"/>
                            </a:solidFill>
                            <a:latin typeface="Cambria Math" panose="02040503050406030204" pitchFamily="18" charset="0"/>
                          </a:rPr>
                          <m:t>1</m:t>
                        </m:r>
                      </m:sub>
                    </m:sSub>
                  </m:oMath>
                </a14:m>
                <a:r>
                  <a:rPr kumimoji="1" lang="ja-JP" altLang="en-US" dirty="0">
                    <a:solidFill>
                      <a:schemeClr val="bg1"/>
                    </a:solidFill>
                  </a:rPr>
                  <a:t>は未知のデータ</a:t>
                </a:r>
                <a:r>
                  <a:rPr kumimoji="1" lang="en-US" altLang="ja-JP" dirty="0">
                    <a:solidFill>
                      <a:schemeClr val="bg1"/>
                    </a:solidFill>
                  </a:rPr>
                  <a:t>/</a:t>
                </a:r>
                <a:r>
                  <a:rPr kumimoji="1" lang="ja-JP" altLang="en-US" dirty="0">
                    <a:solidFill>
                      <a:schemeClr val="bg1"/>
                    </a:solidFill>
                  </a:rPr>
                  <a:t>学習で決める</a:t>
                </a: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7839181" y="4742500"/>
                <a:ext cx="3878546" cy="646331"/>
              </a:xfrm>
              <a:prstGeom prst="rect">
                <a:avLst/>
              </a:prstGeom>
              <a:blipFill>
                <a:blip r:embed="rId17"/>
                <a:stretch>
                  <a:fillRect l="-1254" t="-6481" b="-13889"/>
                </a:stretch>
              </a:blipFill>
            </p:spPr>
            <p:txBody>
              <a:bodyPr/>
              <a:lstStyle/>
              <a:p>
                <a:r>
                  <a:rPr lang="ja-JP" altLang="en-US">
                    <a:noFill/>
                  </a:rPr>
                  <a:t> </a:t>
                </a:r>
              </a:p>
            </p:txBody>
          </p:sp>
        </mc:Fallback>
      </mc:AlternateContent>
      <p:cxnSp>
        <p:nvCxnSpPr>
          <p:cNvPr id="106" name="直線コネクタ 105"/>
          <p:cNvCxnSpPr/>
          <p:nvPr/>
        </p:nvCxnSpPr>
        <p:spPr>
          <a:xfrm>
            <a:off x="5307294" y="5817628"/>
            <a:ext cx="439947" cy="197711"/>
          </a:xfrm>
          <a:prstGeom prst="line">
            <a:avLst/>
          </a:prstGeom>
        </p:spPr>
        <p:style>
          <a:lnRef idx="1">
            <a:schemeClr val="accent4"/>
          </a:lnRef>
          <a:fillRef idx="0">
            <a:schemeClr val="accent4"/>
          </a:fillRef>
          <a:effectRef idx="0">
            <a:schemeClr val="accent4"/>
          </a:effectRef>
          <a:fontRef idx="minor">
            <a:schemeClr val="tx1"/>
          </a:fontRef>
        </p:style>
      </p:cxnSp>
      <p:sp>
        <p:nvSpPr>
          <p:cNvPr id="109" name="テキスト ボックス 108"/>
          <p:cNvSpPr txBox="1"/>
          <p:nvPr/>
        </p:nvSpPr>
        <p:spPr>
          <a:xfrm>
            <a:off x="5739401" y="5797548"/>
            <a:ext cx="728400" cy="369332"/>
          </a:xfrm>
          <a:prstGeom prst="rect">
            <a:avLst/>
          </a:prstGeom>
          <a:noFill/>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dirty="0">
                <a:solidFill>
                  <a:schemeClr val="bg1"/>
                </a:solidFill>
              </a:rPr>
              <a:t>誤差</a:t>
            </a:r>
          </a:p>
        </p:txBody>
      </p:sp>
      <mc:AlternateContent xmlns:mc="http://schemas.openxmlformats.org/markup-compatibility/2006" xmlns:a14="http://schemas.microsoft.com/office/drawing/2010/main">
        <mc:Choice Requires="a14">
          <p:sp>
            <p:nvSpPr>
              <p:cNvPr id="110" name="テキスト ボックス 109"/>
              <p:cNvSpPr txBox="1"/>
              <p:nvPr/>
            </p:nvSpPr>
            <p:spPr>
              <a:xfrm>
                <a:off x="7052813" y="5477552"/>
                <a:ext cx="4575595" cy="923330"/>
              </a:xfrm>
              <a:prstGeom prst="rect">
                <a:avLst/>
              </a:prstGeom>
              <a:noFill/>
            </p:spPr>
            <p:txBody>
              <a:bodyPr wrap="square" rtlCol="0">
                <a:spAutoFit/>
              </a:bodyPr>
              <a:lstStyle/>
              <a:p>
                <a:r>
                  <a:rPr kumimoji="1" lang="ja-JP" altLang="en-US" dirty="0">
                    <a:solidFill>
                      <a:schemeClr val="bg1"/>
                    </a:solidFill>
                  </a:rPr>
                  <a:t>説明変数が</a:t>
                </a:r>
                <a14:m>
                  <m:oMath xmlns:m="http://schemas.openxmlformats.org/officeDocument/2006/math">
                    <m:sSub>
                      <m:sSubPr>
                        <m:ctrlPr>
                          <a:rPr kumimoji="1" lang="en-US" altLang="ja-JP"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𝑥</m:t>
                        </m:r>
                      </m:e>
                      <m:sub>
                        <m:r>
                          <a:rPr kumimoji="1" lang="en-US" altLang="ja-JP" b="0" i="1" smtClean="0">
                            <a:solidFill>
                              <a:schemeClr val="bg1"/>
                            </a:solidFill>
                            <a:latin typeface="Cambria Math" panose="02040503050406030204" pitchFamily="18" charset="0"/>
                          </a:rPr>
                          <m:t>2</m:t>
                        </m:r>
                      </m:sub>
                    </m:sSub>
                    <m:r>
                      <a:rPr kumimoji="1" lang="en-US" altLang="ja-JP" b="0" i="1" smtClean="0">
                        <a:solidFill>
                          <a:schemeClr val="bg1"/>
                        </a:solidFill>
                        <a:latin typeface="Cambria Math" panose="02040503050406030204" pitchFamily="18" charset="0"/>
                      </a:rPr>
                      <m:t>,</m:t>
                    </m:r>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𝑥</m:t>
                        </m:r>
                      </m:e>
                      <m:sub>
                        <m:r>
                          <a:rPr kumimoji="1" lang="en-US" altLang="ja-JP" b="0" i="1" smtClean="0">
                            <a:solidFill>
                              <a:schemeClr val="bg1"/>
                            </a:solidFill>
                            <a:latin typeface="Cambria Math" panose="02040503050406030204" pitchFamily="18" charset="0"/>
                          </a:rPr>
                          <m:t>3</m:t>
                        </m:r>
                      </m:sub>
                    </m:sSub>
                    <m:r>
                      <a:rPr kumimoji="1" lang="en-US" altLang="ja-JP" b="0" i="1" smtClean="0">
                        <a:solidFill>
                          <a:schemeClr val="bg1"/>
                        </a:solidFill>
                        <a:latin typeface="Cambria Math" panose="02040503050406030204" pitchFamily="18" charset="0"/>
                      </a:rPr>
                      <m:t>…</m:t>
                    </m:r>
                  </m:oMath>
                </a14:m>
                <a:r>
                  <a:rPr kumimoji="1" lang="ja-JP" altLang="en-US" b="0" dirty="0">
                    <a:solidFill>
                      <a:schemeClr val="bg1"/>
                    </a:solidFill>
                  </a:rPr>
                  <a:t>と増え、多次元の場合</a:t>
                </a:r>
                <a:r>
                  <a:rPr kumimoji="1" lang="en-US" altLang="ja-JP" b="0" dirty="0">
                    <a:solidFill>
                      <a:schemeClr val="bg1"/>
                    </a:solidFill>
                  </a:rPr>
                  <a:t>(m&gt;1)</a:t>
                </a:r>
                <a:r>
                  <a:rPr kumimoji="1" lang="ja-JP" altLang="en-US" b="0" dirty="0">
                    <a:solidFill>
                      <a:schemeClr val="bg1"/>
                    </a:solidFill>
                  </a:rPr>
                  <a:t>も同じ。線形重回帰モデル。</a:t>
                </a:r>
                <a:endParaRPr kumimoji="1" lang="en-US" altLang="ja-JP" b="0" dirty="0">
                  <a:solidFill>
                    <a:schemeClr val="bg1"/>
                  </a:solidFill>
                </a:endParaRPr>
              </a:p>
              <a:p>
                <a:endParaRPr kumimoji="1" lang="ja-JP" altLang="en-US" dirty="0">
                  <a:solidFill>
                    <a:schemeClr val="bg1"/>
                  </a:solidFill>
                </a:endParaRPr>
              </a:p>
            </p:txBody>
          </p:sp>
        </mc:Choice>
        <mc:Fallback xmlns="">
          <p:sp>
            <p:nvSpPr>
              <p:cNvPr id="110" name="テキスト ボックス 109"/>
              <p:cNvSpPr txBox="1">
                <a:spLocks noRot="1" noChangeAspect="1" noMove="1" noResize="1" noEditPoints="1" noAdjustHandles="1" noChangeArrowheads="1" noChangeShapeType="1" noTextEdit="1"/>
              </p:cNvSpPr>
              <p:nvPr/>
            </p:nvSpPr>
            <p:spPr>
              <a:xfrm>
                <a:off x="7052813" y="5477552"/>
                <a:ext cx="4575595" cy="923330"/>
              </a:xfrm>
              <a:prstGeom prst="rect">
                <a:avLst/>
              </a:prstGeom>
              <a:blipFill>
                <a:blip r:embed="rId18"/>
                <a:stretch>
                  <a:fillRect l="-1198" t="-529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16005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dirty="0"/>
              <a:t>データの分割とモデルの汎化性能測定</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p:txBody>
          <a:bodyPr rtlCol="0"/>
          <a:lstStyle/>
          <a:p>
            <a:pPr marL="285750" indent="-285750" rtl="0">
              <a:buFont typeface="Arial" panose="020B0604020202020204" pitchFamily="34" charset="0"/>
              <a:buChar char="•"/>
            </a:pPr>
            <a:r>
              <a:rPr lang="ja-JP" altLang="en-US" sz="2000" b="1" dirty="0">
                <a:latin typeface="Meiryo UI" panose="020B0604030504040204" pitchFamily="50" charset="-128"/>
                <a:ea typeface="Meiryo UI" panose="020B0604030504040204" pitchFamily="50" charset="-128"/>
              </a:rPr>
              <a:t>データの分割</a:t>
            </a:r>
            <a:endParaRPr lang="en-US" altLang="ja-JP" sz="2000" b="1" dirty="0">
              <a:latin typeface="Meiryo UI" panose="020B0604030504040204" pitchFamily="50" charset="-128"/>
              <a:ea typeface="Meiryo UI" panose="020B0604030504040204" pitchFamily="50" charset="-128"/>
            </a:endParaRPr>
          </a:p>
          <a:p>
            <a:pPr rtl="0"/>
            <a:r>
              <a:rPr lang="ja-JP" altLang="en-US" dirty="0"/>
              <a:t>　○　　学習用</a:t>
            </a:r>
            <a:r>
              <a:rPr lang="en-US" altLang="ja-JP" dirty="0"/>
              <a:t>(train)</a:t>
            </a:r>
            <a:r>
              <a:rPr lang="ja-JP" altLang="en-US" dirty="0"/>
              <a:t>データ：機械学習モデルの学習に利用するデータ</a:t>
            </a:r>
            <a:endParaRPr lang="en-US" altLang="ja-JP" dirty="0"/>
          </a:p>
          <a:p>
            <a:pPr rtl="0"/>
            <a:r>
              <a:rPr lang="en-US" altLang="ja-JP" dirty="0"/>
              <a:t>  </a:t>
            </a:r>
            <a:r>
              <a:rPr lang="ja-JP" altLang="en-US" dirty="0"/>
              <a:t>○　　検証用</a:t>
            </a:r>
            <a:r>
              <a:rPr lang="en-US" altLang="ja-JP" dirty="0"/>
              <a:t>(test)</a:t>
            </a:r>
            <a:r>
              <a:rPr lang="ja-JP" altLang="en-US" dirty="0"/>
              <a:t>データ：学習済みモデルの精度を検証するためのデータ</a:t>
            </a:r>
            <a:endParaRPr lang="en-US" altLang="ja-JP" dirty="0"/>
          </a:p>
          <a:p>
            <a:pPr rtl="0"/>
            <a:endParaRPr lang="en-US" altLang="ja-JP" dirty="0"/>
          </a:p>
          <a:p>
            <a:pPr marL="285750" indent="-285750" rtl="0">
              <a:buFont typeface="Arial" panose="020B0604020202020204" pitchFamily="34" charset="0"/>
              <a:buChar char="•"/>
            </a:pPr>
            <a:r>
              <a:rPr lang="ja-JP" altLang="en-US" sz="2000" b="1" dirty="0">
                <a:latin typeface="Meiryo UI" panose="020B0604030504040204" pitchFamily="50" charset="-128"/>
                <a:ea typeface="Meiryo UI" panose="020B0604030504040204" pitchFamily="50" charset="-128"/>
              </a:rPr>
              <a:t>なぜ分割するか</a:t>
            </a:r>
            <a:endParaRPr lang="en-US" altLang="ja-JP" sz="2000" b="1" dirty="0">
              <a:latin typeface="Meiryo UI" panose="020B0604030504040204" pitchFamily="50" charset="-128"/>
              <a:ea typeface="Meiryo UI" panose="020B0604030504040204" pitchFamily="50" charset="-128"/>
            </a:endParaRPr>
          </a:p>
          <a:p>
            <a:r>
              <a:rPr lang="ja-JP" altLang="en-US" dirty="0"/>
              <a:t>　○　　モデルの汎化性能（</a:t>
            </a:r>
            <a:r>
              <a:rPr lang="en-US" altLang="ja-JP" dirty="0"/>
              <a:t>Generalization)</a:t>
            </a:r>
            <a:r>
              <a:rPr lang="ja-JP" altLang="en-US" dirty="0"/>
              <a:t>を測定するため</a:t>
            </a:r>
            <a:endParaRPr lang="en-US" altLang="ja-JP" dirty="0"/>
          </a:p>
          <a:p>
            <a:r>
              <a:rPr lang="ja-JP" altLang="en-US" dirty="0"/>
              <a:t>　○　　データへの当てはまりの良さではなく、未知のデータに対してどれくらい精度が高いかを測りたい</a:t>
            </a:r>
            <a:endParaRPr lang="en-US" altLang="ja-JP" dirty="0"/>
          </a:p>
          <a:p>
            <a:endParaRPr lang="en-US" altLang="ja-JP" dirty="0"/>
          </a:p>
          <a:p>
            <a:endParaRPr lang="en-US" altLang="ja-JP" dirty="0"/>
          </a:p>
        </p:txBody>
      </p:sp>
      <p:sp>
        <p:nvSpPr>
          <p:cNvPr id="2" name="テキスト ボックス 1"/>
          <p:cNvSpPr txBox="1"/>
          <p:nvPr/>
        </p:nvSpPr>
        <p:spPr>
          <a:xfrm>
            <a:off x="1627321" y="4270076"/>
            <a:ext cx="1569660" cy="369332"/>
          </a:xfrm>
          <a:prstGeom prst="rect">
            <a:avLst/>
          </a:prstGeom>
          <a:solidFill>
            <a:schemeClr val="tx1">
              <a:lumMod val="65000"/>
              <a:lumOff val="35000"/>
            </a:schemeClr>
          </a:solidFill>
        </p:spPr>
        <p:txBody>
          <a:bodyPr wrap="none" rtlCol="0">
            <a:spAutoFit/>
          </a:bodyPr>
          <a:lstStyle/>
          <a:p>
            <a:r>
              <a:rPr kumimoji="1" lang="ja-JP" altLang="en-US" dirty="0">
                <a:solidFill>
                  <a:schemeClr val="bg2"/>
                </a:solidFill>
              </a:rPr>
              <a:t>全てのデータ</a:t>
            </a:r>
          </a:p>
        </p:txBody>
      </p:sp>
      <p:graphicFrame>
        <p:nvGraphicFramePr>
          <p:cNvPr id="4" name="表 3"/>
          <p:cNvGraphicFramePr>
            <a:graphicFrameLocks noGrp="1"/>
          </p:cNvGraphicFramePr>
          <p:nvPr>
            <p:extLst>
              <p:ext uri="{D42A27DB-BD31-4B8C-83A1-F6EECF244321}">
                <p14:modId xmlns:p14="http://schemas.microsoft.com/office/powerpoint/2010/main" val="110203122"/>
              </p:ext>
            </p:extLst>
          </p:nvPr>
        </p:nvGraphicFramePr>
        <p:xfrm>
          <a:off x="1627321" y="4877598"/>
          <a:ext cx="3842590" cy="741680"/>
        </p:xfrm>
        <a:graphic>
          <a:graphicData uri="http://schemas.openxmlformats.org/drawingml/2006/table">
            <a:tbl>
              <a:tblPr firstRow="1" bandRow="1">
                <a:tableStyleId>{073A0DAA-6AF3-43AB-8588-CEC1D06C72B9}</a:tableStyleId>
              </a:tblPr>
              <a:tblGrid>
                <a:gridCol w="384259">
                  <a:extLst>
                    <a:ext uri="{9D8B030D-6E8A-4147-A177-3AD203B41FA5}">
                      <a16:colId xmlns:a16="http://schemas.microsoft.com/office/drawing/2014/main" val="264393796"/>
                    </a:ext>
                  </a:extLst>
                </a:gridCol>
                <a:gridCol w="384259">
                  <a:extLst>
                    <a:ext uri="{9D8B030D-6E8A-4147-A177-3AD203B41FA5}">
                      <a16:colId xmlns:a16="http://schemas.microsoft.com/office/drawing/2014/main" val="374441503"/>
                    </a:ext>
                  </a:extLst>
                </a:gridCol>
                <a:gridCol w="384259">
                  <a:extLst>
                    <a:ext uri="{9D8B030D-6E8A-4147-A177-3AD203B41FA5}">
                      <a16:colId xmlns:a16="http://schemas.microsoft.com/office/drawing/2014/main" val="161837190"/>
                    </a:ext>
                  </a:extLst>
                </a:gridCol>
                <a:gridCol w="384259">
                  <a:extLst>
                    <a:ext uri="{9D8B030D-6E8A-4147-A177-3AD203B41FA5}">
                      <a16:colId xmlns:a16="http://schemas.microsoft.com/office/drawing/2014/main" val="17906978"/>
                    </a:ext>
                  </a:extLst>
                </a:gridCol>
                <a:gridCol w="384259">
                  <a:extLst>
                    <a:ext uri="{9D8B030D-6E8A-4147-A177-3AD203B41FA5}">
                      <a16:colId xmlns:a16="http://schemas.microsoft.com/office/drawing/2014/main" val="2403912690"/>
                    </a:ext>
                  </a:extLst>
                </a:gridCol>
                <a:gridCol w="384259">
                  <a:extLst>
                    <a:ext uri="{9D8B030D-6E8A-4147-A177-3AD203B41FA5}">
                      <a16:colId xmlns:a16="http://schemas.microsoft.com/office/drawing/2014/main" val="3434413562"/>
                    </a:ext>
                  </a:extLst>
                </a:gridCol>
                <a:gridCol w="384259">
                  <a:extLst>
                    <a:ext uri="{9D8B030D-6E8A-4147-A177-3AD203B41FA5}">
                      <a16:colId xmlns:a16="http://schemas.microsoft.com/office/drawing/2014/main" val="2598232348"/>
                    </a:ext>
                  </a:extLst>
                </a:gridCol>
                <a:gridCol w="384259">
                  <a:extLst>
                    <a:ext uri="{9D8B030D-6E8A-4147-A177-3AD203B41FA5}">
                      <a16:colId xmlns:a16="http://schemas.microsoft.com/office/drawing/2014/main" val="3417320076"/>
                    </a:ext>
                  </a:extLst>
                </a:gridCol>
                <a:gridCol w="384259">
                  <a:extLst>
                    <a:ext uri="{9D8B030D-6E8A-4147-A177-3AD203B41FA5}">
                      <a16:colId xmlns:a16="http://schemas.microsoft.com/office/drawing/2014/main" val="4265828019"/>
                    </a:ext>
                  </a:extLst>
                </a:gridCol>
                <a:gridCol w="384259">
                  <a:extLst>
                    <a:ext uri="{9D8B030D-6E8A-4147-A177-3AD203B41FA5}">
                      <a16:colId xmlns:a16="http://schemas.microsoft.com/office/drawing/2014/main" val="1986844846"/>
                    </a:ext>
                  </a:extLst>
                </a:gridCol>
              </a:tblGrid>
              <a:tr h="370840">
                <a:tc>
                  <a:txBody>
                    <a:bodyPr/>
                    <a:lstStyle/>
                    <a:p>
                      <a:endParaRPr kumimoji="1" lang="ja-JP" altLang="en-US" dirty="0"/>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tc>
                  <a:txBody>
                    <a:bodyPr/>
                    <a:lstStyle/>
                    <a:p>
                      <a:endParaRPr kumimoji="1" lang="ja-JP" altLang="en-US"/>
                    </a:p>
                  </a:txBody>
                  <a:tcPr>
                    <a:solidFill>
                      <a:schemeClr val="tx1">
                        <a:lumMod val="65000"/>
                        <a:lumOff val="35000"/>
                      </a:schemeClr>
                    </a:solidFill>
                  </a:tcPr>
                </a:tc>
                <a:tc>
                  <a:txBody>
                    <a:bodyPr/>
                    <a:lstStyle/>
                    <a:p>
                      <a:endParaRPr kumimoji="1" lang="ja-JP" altLang="en-US"/>
                    </a:p>
                  </a:txBody>
                  <a:tcPr>
                    <a:solidFill>
                      <a:schemeClr val="tx1">
                        <a:lumMod val="65000"/>
                        <a:lumOff val="35000"/>
                      </a:schemeClr>
                    </a:solidFill>
                  </a:tcPr>
                </a:tc>
                <a:tc>
                  <a:txBody>
                    <a:bodyPr/>
                    <a:lstStyle/>
                    <a:p>
                      <a:endParaRPr kumimoji="1" lang="ja-JP" altLang="en-US"/>
                    </a:p>
                  </a:txBody>
                  <a:tcPr>
                    <a:solidFill>
                      <a:schemeClr val="tx1">
                        <a:lumMod val="65000"/>
                        <a:lumOff val="35000"/>
                      </a:schemeClr>
                    </a:solidFill>
                  </a:tcPr>
                </a:tc>
                <a:tc>
                  <a:txBody>
                    <a:bodyPr/>
                    <a:lstStyle/>
                    <a:p>
                      <a:endParaRPr kumimoji="1" lang="ja-JP" altLang="en-US"/>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tc>
                  <a:txBody>
                    <a:bodyPr/>
                    <a:lstStyle/>
                    <a:p>
                      <a:endParaRPr kumimoji="1" lang="ja-JP" altLang="en-US"/>
                    </a:p>
                  </a:txBody>
                  <a:tcPr>
                    <a:solidFill>
                      <a:schemeClr val="tx1">
                        <a:lumMod val="65000"/>
                        <a:lumOff val="35000"/>
                      </a:schemeClr>
                    </a:solidFill>
                  </a:tcPr>
                </a:tc>
                <a:tc>
                  <a:txBody>
                    <a:bodyPr/>
                    <a:lstStyle/>
                    <a:p>
                      <a:endParaRPr kumimoji="1" lang="ja-JP" altLang="en-US"/>
                    </a:p>
                  </a:txBody>
                  <a:tcPr>
                    <a:solidFill>
                      <a:schemeClr val="tx1">
                        <a:lumMod val="65000"/>
                        <a:lumOff val="35000"/>
                      </a:schemeClr>
                    </a:solidFill>
                  </a:tcPr>
                </a:tc>
                <a:tc>
                  <a:txBody>
                    <a:bodyPr/>
                    <a:lstStyle/>
                    <a:p>
                      <a:endParaRPr kumimoji="1" lang="ja-JP" altLang="en-US"/>
                    </a:p>
                  </a:txBody>
                  <a:tcPr>
                    <a:solidFill>
                      <a:schemeClr val="tx1">
                        <a:lumMod val="65000"/>
                        <a:lumOff val="35000"/>
                      </a:schemeClr>
                    </a:solidFill>
                  </a:tcPr>
                </a:tc>
                <a:extLst>
                  <a:ext uri="{0D108BD9-81ED-4DB2-BD59-A6C34878D82A}">
                    <a16:rowId xmlns:a16="http://schemas.microsoft.com/office/drawing/2014/main" val="598746617"/>
                  </a:ext>
                </a:extLst>
              </a:tr>
              <a:tr h="370840">
                <a:tc>
                  <a:txBody>
                    <a:bodyPr/>
                    <a:lstStyle/>
                    <a:p>
                      <a:endParaRPr kumimoji="1" lang="ja-JP" altLang="en-US"/>
                    </a:p>
                  </a:txBody>
                  <a:tcPr>
                    <a:solidFill>
                      <a:schemeClr val="tx1">
                        <a:lumMod val="65000"/>
                        <a:lumOff val="35000"/>
                      </a:schemeClr>
                    </a:solidFill>
                  </a:tcPr>
                </a:tc>
                <a:tc>
                  <a:txBody>
                    <a:bodyPr/>
                    <a:lstStyle/>
                    <a:p>
                      <a:endParaRPr kumimoji="1" lang="ja-JP" altLang="en-US"/>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tc>
                  <a:txBody>
                    <a:bodyPr/>
                    <a:lstStyle/>
                    <a:p>
                      <a:endParaRPr kumimoji="1" lang="ja-JP" altLang="en-US" dirty="0"/>
                    </a:p>
                  </a:txBody>
                  <a:tcPr>
                    <a:solidFill>
                      <a:schemeClr val="tx1">
                        <a:lumMod val="65000"/>
                        <a:lumOff val="35000"/>
                      </a:schemeClr>
                    </a:solidFill>
                  </a:tcPr>
                </a:tc>
                <a:extLst>
                  <a:ext uri="{0D108BD9-81ED-4DB2-BD59-A6C34878D82A}">
                    <a16:rowId xmlns:a16="http://schemas.microsoft.com/office/drawing/2014/main" val="2608524914"/>
                  </a:ext>
                </a:extLst>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3486605240"/>
              </p:ext>
            </p:extLst>
          </p:nvPr>
        </p:nvGraphicFramePr>
        <p:xfrm>
          <a:off x="6207185" y="4877598"/>
          <a:ext cx="3325008" cy="741680"/>
        </p:xfrm>
        <a:graphic>
          <a:graphicData uri="http://schemas.openxmlformats.org/drawingml/2006/table">
            <a:tbl>
              <a:tblPr firstRow="1" bandRow="1">
                <a:tableStyleId>{5C22544A-7EE6-4342-B048-85BDC9FD1C3A}</a:tableStyleId>
              </a:tblPr>
              <a:tblGrid>
                <a:gridCol w="415626">
                  <a:extLst>
                    <a:ext uri="{9D8B030D-6E8A-4147-A177-3AD203B41FA5}">
                      <a16:colId xmlns:a16="http://schemas.microsoft.com/office/drawing/2014/main" val="1405297492"/>
                    </a:ext>
                  </a:extLst>
                </a:gridCol>
                <a:gridCol w="415626">
                  <a:extLst>
                    <a:ext uri="{9D8B030D-6E8A-4147-A177-3AD203B41FA5}">
                      <a16:colId xmlns:a16="http://schemas.microsoft.com/office/drawing/2014/main" val="3263320367"/>
                    </a:ext>
                  </a:extLst>
                </a:gridCol>
                <a:gridCol w="415626">
                  <a:extLst>
                    <a:ext uri="{9D8B030D-6E8A-4147-A177-3AD203B41FA5}">
                      <a16:colId xmlns:a16="http://schemas.microsoft.com/office/drawing/2014/main" val="1405456961"/>
                    </a:ext>
                  </a:extLst>
                </a:gridCol>
                <a:gridCol w="415626">
                  <a:extLst>
                    <a:ext uri="{9D8B030D-6E8A-4147-A177-3AD203B41FA5}">
                      <a16:colId xmlns:a16="http://schemas.microsoft.com/office/drawing/2014/main" val="2872514503"/>
                    </a:ext>
                  </a:extLst>
                </a:gridCol>
                <a:gridCol w="415626">
                  <a:extLst>
                    <a:ext uri="{9D8B030D-6E8A-4147-A177-3AD203B41FA5}">
                      <a16:colId xmlns:a16="http://schemas.microsoft.com/office/drawing/2014/main" val="3581265694"/>
                    </a:ext>
                  </a:extLst>
                </a:gridCol>
                <a:gridCol w="415626">
                  <a:extLst>
                    <a:ext uri="{9D8B030D-6E8A-4147-A177-3AD203B41FA5}">
                      <a16:colId xmlns:a16="http://schemas.microsoft.com/office/drawing/2014/main" val="541531429"/>
                    </a:ext>
                  </a:extLst>
                </a:gridCol>
                <a:gridCol w="415626">
                  <a:extLst>
                    <a:ext uri="{9D8B030D-6E8A-4147-A177-3AD203B41FA5}">
                      <a16:colId xmlns:a16="http://schemas.microsoft.com/office/drawing/2014/main" val="332010307"/>
                    </a:ext>
                  </a:extLst>
                </a:gridCol>
                <a:gridCol w="415626">
                  <a:extLst>
                    <a:ext uri="{9D8B030D-6E8A-4147-A177-3AD203B41FA5}">
                      <a16:colId xmlns:a16="http://schemas.microsoft.com/office/drawing/2014/main" val="26615494"/>
                    </a:ext>
                  </a:extLst>
                </a:gridCol>
              </a:tblGrid>
              <a:tr h="370840">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665594951"/>
                  </a:ext>
                </a:extLst>
              </a:tr>
              <a:tr h="370840">
                <a:tc>
                  <a:txBody>
                    <a:bodyPr/>
                    <a:lstStyle/>
                    <a:p>
                      <a:endParaRPr kumimoji="1" lang="ja-JP" altLang="en-US"/>
                    </a:p>
                  </a:txBody>
                  <a:tcPr>
                    <a:solidFill>
                      <a:schemeClr val="accent1"/>
                    </a:solidFill>
                  </a:tcPr>
                </a:tc>
                <a:tc>
                  <a:txBody>
                    <a:bodyPr/>
                    <a:lstStyle/>
                    <a:p>
                      <a:endParaRPr kumimoji="1" lang="ja-JP" altLang="en-US" dirty="0"/>
                    </a:p>
                  </a:txBody>
                  <a:tcPr>
                    <a:solidFill>
                      <a:schemeClr val="accent1"/>
                    </a:solidFill>
                  </a:tcPr>
                </a:tc>
                <a:tc>
                  <a:txBody>
                    <a:bodyPr/>
                    <a:lstStyle/>
                    <a:p>
                      <a:endParaRPr kumimoji="1" lang="ja-JP" altLang="en-US" dirty="0"/>
                    </a:p>
                  </a:txBody>
                  <a:tcPr>
                    <a:solidFill>
                      <a:schemeClr val="accent1"/>
                    </a:solidFill>
                  </a:tcPr>
                </a:tc>
                <a:tc>
                  <a:txBody>
                    <a:bodyPr/>
                    <a:lstStyle/>
                    <a:p>
                      <a:endParaRPr kumimoji="1" lang="ja-JP" altLang="en-US" dirty="0"/>
                    </a:p>
                  </a:txBody>
                  <a:tcPr>
                    <a:solidFill>
                      <a:schemeClr val="accent1"/>
                    </a:solidFill>
                  </a:tcPr>
                </a:tc>
                <a:tc>
                  <a:txBody>
                    <a:bodyPr/>
                    <a:lstStyle/>
                    <a:p>
                      <a:endParaRPr kumimoji="1" lang="ja-JP" altLang="en-US" dirty="0"/>
                    </a:p>
                  </a:txBody>
                  <a:tcPr>
                    <a:solidFill>
                      <a:schemeClr val="accent1"/>
                    </a:solidFill>
                  </a:tcPr>
                </a:tc>
                <a:tc>
                  <a:txBody>
                    <a:bodyPr/>
                    <a:lstStyle/>
                    <a:p>
                      <a:endParaRPr kumimoji="1" lang="ja-JP" altLang="en-US" dirty="0"/>
                    </a:p>
                  </a:txBody>
                  <a:tcPr>
                    <a:solidFill>
                      <a:schemeClr val="accent1"/>
                    </a:solidFill>
                  </a:tcPr>
                </a:tc>
                <a:tc>
                  <a:txBody>
                    <a:bodyPr/>
                    <a:lstStyle/>
                    <a:p>
                      <a:endParaRPr kumimoji="1" lang="ja-JP" altLang="en-US" dirty="0"/>
                    </a:p>
                  </a:txBody>
                  <a:tcPr>
                    <a:solidFill>
                      <a:schemeClr val="accent1"/>
                    </a:solidFill>
                  </a:tcPr>
                </a:tc>
                <a:tc>
                  <a:txBody>
                    <a:bodyPr/>
                    <a:lstStyle/>
                    <a:p>
                      <a:endParaRPr kumimoji="1" lang="ja-JP" altLang="en-US" dirty="0"/>
                    </a:p>
                  </a:txBody>
                  <a:tcPr>
                    <a:solidFill>
                      <a:schemeClr val="accent1"/>
                    </a:solidFill>
                  </a:tcPr>
                </a:tc>
                <a:extLst>
                  <a:ext uri="{0D108BD9-81ED-4DB2-BD59-A6C34878D82A}">
                    <a16:rowId xmlns:a16="http://schemas.microsoft.com/office/drawing/2014/main" val="4064850195"/>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657150861"/>
              </p:ext>
            </p:extLst>
          </p:nvPr>
        </p:nvGraphicFramePr>
        <p:xfrm>
          <a:off x="9532193" y="4877598"/>
          <a:ext cx="1004498" cy="741680"/>
        </p:xfrm>
        <a:graphic>
          <a:graphicData uri="http://schemas.openxmlformats.org/drawingml/2006/table">
            <a:tbl>
              <a:tblPr firstRow="1" bandRow="1">
                <a:tableStyleId>{5C22544A-7EE6-4342-B048-85BDC9FD1C3A}</a:tableStyleId>
              </a:tblPr>
              <a:tblGrid>
                <a:gridCol w="502249">
                  <a:extLst>
                    <a:ext uri="{9D8B030D-6E8A-4147-A177-3AD203B41FA5}">
                      <a16:colId xmlns:a16="http://schemas.microsoft.com/office/drawing/2014/main" val="2877673163"/>
                    </a:ext>
                  </a:extLst>
                </a:gridCol>
                <a:gridCol w="502249">
                  <a:extLst>
                    <a:ext uri="{9D8B030D-6E8A-4147-A177-3AD203B41FA5}">
                      <a16:colId xmlns:a16="http://schemas.microsoft.com/office/drawing/2014/main" val="2465876508"/>
                    </a:ext>
                  </a:extLst>
                </a:gridCol>
              </a:tblGrid>
              <a:tr h="370840">
                <a:tc>
                  <a:txBody>
                    <a:bodyPr/>
                    <a:lstStyle/>
                    <a:p>
                      <a:endParaRPr kumimoji="1" lang="ja-JP" altLang="en-US" dirty="0"/>
                    </a:p>
                  </a:txBody>
                  <a:tcPr>
                    <a:solidFill>
                      <a:schemeClr val="accent6"/>
                    </a:solidFill>
                  </a:tcPr>
                </a:tc>
                <a:tc>
                  <a:txBody>
                    <a:bodyPr/>
                    <a:lstStyle/>
                    <a:p>
                      <a:endParaRPr kumimoji="1" lang="ja-JP" altLang="en-US"/>
                    </a:p>
                  </a:txBody>
                  <a:tcPr>
                    <a:solidFill>
                      <a:schemeClr val="accent6"/>
                    </a:solidFill>
                  </a:tcPr>
                </a:tc>
                <a:extLst>
                  <a:ext uri="{0D108BD9-81ED-4DB2-BD59-A6C34878D82A}">
                    <a16:rowId xmlns:a16="http://schemas.microsoft.com/office/drawing/2014/main" val="1782057202"/>
                  </a:ext>
                </a:extLst>
              </a:tr>
              <a:tr h="370840">
                <a:tc>
                  <a:txBody>
                    <a:bodyPr/>
                    <a:lstStyle/>
                    <a:p>
                      <a:endParaRPr kumimoji="1" lang="ja-JP" altLang="en-US"/>
                    </a:p>
                  </a:txBody>
                  <a:tcPr>
                    <a:solidFill>
                      <a:schemeClr val="accent6"/>
                    </a:solidFill>
                  </a:tcPr>
                </a:tc>
                <a:tc>
                  <a:txBody>
                    <a:bodyPr/>
                    <a:lstStyle/>
                    <a:p>
                      <a:endParaRPr kumimoji="1" lang="ja-JP" altLang="en-US" dirty="0"/>
                    </a:p>
                  </a:txBody>
                  <a:tcPr>
                    <a:solidFill>
                      <a:schemeClr val="accent6"/>
                    </a:solidFill>
                  </a:tcPr>
                </a:tc>
                <a:extLst>
                  <a:ext uri="{0D108BD9-81ED-4DB2-BD59-A6C34878D82A}">
                    <a16:rowId xmlns:a16="http://schemas.microsoft.com/office/drawing/2014/main" val="4166976838"/>
                  </a:ext>
                </a:extLst>
              </a:tr>
            </a:tbl>
          </a:graphicData>
        </a:graphic>
      </p:graphicFrame>
      <p:sp>
        <p:nvSpPr>
          <p:cNvPr id="8" name="テキスト ボックス 7"/>
          <p:cNvSpPr txBox="1"/>
          <p:nvPr/>
        </p:nvSpPr>
        <p:spPr>
          <a:xfrm>
            <a:off x="6207185" y="4270076"/>
            <a:ext cx="1338828" cy="369332"/>
          </a:xfrm>
          <a:prstGeom prst="rect">
            <a:avLst/>
          </a:prstGeom>
          <a:solidFill>
            <a:schemeClr val="accent1"/>
          </a:solidFill>
        </p:spPr>
        <p:txBody>
          <a:bodyPr wrap="none" rtlCol="0">
            <a:spAutoFit/>
          </a:bodyPr>
          <a:lstStyle/>
          <a:p>
            <a:r>
              <a:rPr kumimoji="1" lang="ja-JP" altLang="en-US" dirty="0">
                <a:solidFill>
                  <a:schemeClr val="bg2"/>
                </a:solidFill>
              </a:rPr>
              <a:t>学習データ</a:t>
            </a:r>
          </a:p>
        </p:txBody>
      </p:sp>
      <p:sp>
        <p:nvSpPr>
          <p:cNvPr id="9" name="テキスト ボックス 8"/>
          <p:cNvSpPr txBox="1"/>
          <p:nvPr/>
        </p:nvSpPr>
        <p:spPr>
          <a:xfrm>
            <a:off x="9365028" y="4273588"/>
            <a:ext cx="1338828" cy="369332"/>
          </a:xfrm>
          <a:prstGeom prst="rect">
            <a:avLst/>
          </a:prstGeom>
          <a:solidFill>
            <a:schemeClr val="accent6"/>
          </a:solidFill>
        </p:spPr>
        <p:txBody>
          <a:bodyPr wrap="none" rtlCol="0">
            <a:spAutoFit/>
          </a:bodyPr>
          <a:lstStyle/>
          <a:p>
            <a:r>
              <a:rPr kumimoji="1" lang="ja-JP" altLang="en-US" dirty="0">
                <a:solidFill>
                  <a:schemeClr val="bg2"/>
                </a:solidFill>
              </a:rPr>
              <a:t>検証データ</a:t>
            </a:r>
          </a:p>
        </p:txBody>
      </p:sp>
      <mc:AlternateContent xmlns:mc="http://schemas.openxmlformats.org/markup-compatibility/2006" xmlns:a14="http://schemas.microsoft.com/office/drawing/2010/main">
        <mc:Choice Requires="a14">
          <p:sp>
            <p:nvSpPr>
              <p:cNvPr id="10" name="テキスト ボックス 9"/>
              <p:cNvSpPr txBox="1"/>
              <p:nvPr/>
            </p:nvSpPr>
            <p:spPr>
              <a:xfrm>
                <a:off x="1690777" y="5666400"/>
                <a:ext cx="2950234" cy="646331"/>
              </a:xfrm>
              <a:prstGeom prst="rect">
                <a:avLst/>
              </a:prstGeom>
              <a:noFill/>
            </p:spPr>
            <p:txBody>
              <a:bodyPr wrap="square" rtlCol="0">
                <a:spAutoFit/>
              </a:bodyPr>
              <a:lstStyle/>
              <a:p>
                <a:r>
                  <a:rPr kumimoji="1" lang="en-US" altLang="ja-JP" dirty="0"/>
                  <a:t>{(</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oMath>
                </a14:m>
                <a:r>
                  <a:rPr kumimoji="1" lang="en-US" altLang="ja-JP" dirty="0"/>
                  <a:t>,</a:t>
                </a:r>
                <a14:m>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𝑦</m:t>
                        </m:r>
                      </m:e>
                      <m:sub>
                        <m:r>
                          <a:rPr kumimoji="1" lang="en-US" altLang="ja-JP" b="0" i="1" dirty="0" smtClean="0">
                            <a:latin typeface="Cambria Math" panose="02040503050406030204" pitchFamily="18" charset="0"/>
                          </a:rPr>
                          <m:t>𝑖</m:t>
                        </m:r>
                      </m:sub>
                    </m:sSub>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𝑖</m:t>
                    </m:r>
                    <m:r>
                      <a:rPr kumimoji="1" lang="en-US" altLang="ja-JP" b="0" i="1" dirty="0" smtClean="0">
                        <a:latin typeface="Cambria Math" panose="02040503050406030204" pitchFamily="18" charset="0"/>
                      </a:rPr>
                      <m:t>=1,</m:t>
                    </m:r>
                    <m:r>
                      <a:rPr kumimoji="1" lang="ja-JP" altLang="en-US" i="1" dirty="0">
                        <a:latin typeface="Cambria Math" panose="02040503050406030204" pitchFamily="18" charset="0"/>
                      </a:rPr>
                      <m:t>・・・</m:t>
                    </m:r>
                    <m:r>
                      <a:rPr kumimoji="1" lang="en-US" altLang="ja-JP" b="0" i="0" dirty="0" smtClean="0">
                        <a:latin typeface="Cambria Math" panose="02040503050406030204" pitchFamily="18" charset="0"/>
                      </a:rPr>
                      <m:t>,</m:t>
                    </m:r>
                    <m:r>
                      <m:rPr>
                        <m:sty m:val="p"/>
                      </m:rPr>
                      <a:rPr kumimoji="1" lang="en-US" altLang="ja-JP" b="0" i="0" dirty="0" smtClean="0">
                        <a:latin typeface="Cambria Math" panose="02040503050406030204" pitchFamily="18" charset="0"/>
                      </a:rPr>
                      <m:t>n</m:t>
                    </m:r>
                    <m:r>
                      <a:rPr kumimoji="1" lang="en-US" altLang="ja-JP" b="0" i="0" dirty="0" smtClean="0">
                        <a:latin typeface="Cambria Math" panose="02040503050406030204" pitchFamily="18" charset="0"/>
                      </a:rPr>
                      <m:t>}</m:t>
                    </m:r>
                  </m:oMath>
                </a14:m>
                <a:endParaRPr kumimoji="1" lang="en-US" altLang="ja-JP" b="0" dirty="0"/>
              </a:p>
              <a:p>
                <a:endParaRPr kumimoji="1" lang="ja-JP" altLang="en-US"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1690777" y="5666400"/>
                <a:ext cx="2950234" cy="646331"/>
              </a:xfrm>
              <a:prstGeom prst="rect">
                <a:avLst/>
              </a:prstGeom>
              <a:blipFill>
                <a:blip r:embed="rId3"/>
                <a:stretch>
                  <a:fillRect l="-1653" t="-5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227508" y="5710019"/>
                <a:ext cx="2812975" cy="545855"/>
              </a:xfrm>
              <a:prstGeom prst="rect">
                <a:avLst/>
              </a:prstGeom>
              <a:noFill/>
            </p:spPr>
            <p:txBody>
              <a:bodyPr wrap="square" rtlCol="0">
                <a:spAutoFit/>
              </a:bodyPr>
              <a:lstStyle/>
              <a:p>
                <a:r>
                  <a:rPr kumimoji="1" lang="en-US" altLang="ja-JP" sz="1100" dirty="0"/>
                  <a:t>{(</a:t>
                </a:r>
                <a14:m>
                  <m:oMath xmlns:m="http://schemas.openxmlformats.org/officeDocument/2006/math">
                    <m:sSub>
                      <m:sSubPr>
                        <m:ctrlPr>
                          <a:rPr kumimoji="1" lang="en-US" altLang="ja-JP" sz="1100" i="1" smtClean="0">
                            <a:latin typeface="Cambria Math" panose="02040503050406030204" pitchFamily="18" charset="0"/>
                          </a:rPr>
                        </m:ctrlPr>
                      </m:sSubPr>
                      <m:e>
                        <m:r>
                          <a:rPr kumimoji="1" lang="en-US" altLang="ja-JP" sz="1100" b="0" i="1" smtClean="0">
                            <a:latin typeface="Cambria Math" panose="02040503050406030204" pitchFamily="18" charset="0"/>
                          </a:rPr>
                          <m:t>𝑥</m:t>
                        </m:r>
                      </m:e>
                      <m:sub>
                        <m:r>
                          <a:rPr kumimoji="1" lang="en-US" altLang="ja-JP" sz="1100" b="0" i="1" smtClean="0">
                            <a:latin typeface="Cambria Math" panose="02040503050406030204" pitchFamily="18" charset="0"/>
                          </a:rPr>
                          <m:t>𝑖</m:t>
                        </m:r>
                      </m:sub>
                    </m:sSub>
                    <m:sSup>
                      <m:sSupPr>
                        <m:ctrlPr>
                          <a:rPr kumimoji="1" lang="en-US" altLang="ja-JP" sz="1100" i="1" smtClean="0">
                            <a:latin typeface="Cambria Math" panose="02040503050406030204" pitchFamily="18" charset="0"/>
                          </a:rPr>
                        </m:ctrlPr>
                      </m:sSupPr>
                      <m:e>
                        <m:r>
                          <a:rPr kumimoji="1" lang="en-US" altLang="ja-JP" sz="1100" b="0" i="1" smtClean="0">
                            <a:latin typeface="Cambria Math" panose="02040503050406030204" pitchFamily="18" charset="0"/>
                          </a:rPr>
                          <m:t> </m:t>
                        </m:r>
                      </m:e>
                      <m:sup>
                        <m:r>
                          <a:rPr kumimoji="1" lang="en-US" altLang="ja-JP" sz="1100" b="0" i="1" smtClean="0">
                            <a:latin typeface="Cambria Math" panose="02040503050406030204" pitchFamily="18" charset="0"/>
                          </a:rPr>
                          <m:t>(</m:t>
                        </m:r>
                        <m:r>
                          <a:rPr kumimoji="1" lang="en-US" altLang="ja-JP" sz="1100" b="0" i="1" smtClean="0">
                            <a:latin typeface="Cambria Math" panose="02040503050406030204" pitchFamily="18" charset="0"/>
                          </a:rPr>
                          <m:t>𝑡𝑟𝑎𝑖𝑛</m:t>
                        </m:r>
                        <m:r>
                          <a:rPr kumimoji="1" lang="en-US" altLang="ja-JP" sz="1100" b="0" i="1" smtClean="0">
                            <a:latin typeface="Cambria Math" panose="02040503050406030204" pitchFamily="18" charset="0"/>
                          </a:rPr>
                          <m:t>)</m:t>
                        </m:r>
                      </m:sup>
                    </m:sSup>
                  </m:oMath>
                </a14:m>
                <a:r>
                  <a:rPr kumimoji="1" lang="en-US" altLang="ja-JP" sz="1100" dirty="0"/>
                  <a:t>,</a:t>
                </a:r>
                <a14:m>
                  <m:oMath xmlns:m="http://schemas.openxmlformats.org/officeDocument/2006/math">
                    <m:sSub>
                      <m:sSubPr>
                        <m:ctrlPr>
                          <a:rPr kumimoji="1" lang="en-US" altLang="ja-JP" sz="1100" i="1" dirty="0" smtClean="0">
                            <a:latin typeface="Cambria Math" panose="02040503050406030204" pitchFamily="18" charset="0"/>
                          </a:rPr>
                        </m:ctrlPr>
                      </m:sSubPr>
                      <m:e>
                        <m:r>
                          <a:rPr kumimoji="1" lang="en-US" altLang="ja-JP" sz="1100" b="0" i="1" dirty="0" smtClean="0">
                            <a:latin typeface="Cambria Math" panose="02040503050406030204" pitchFamily="18" charset="0"/>
                          </a:rPr>
                          <m:t>𝑦</m:t>
                        </m:r>
                      </m:e>
                      <m:sub>
                        <m:r>
                          <a:rPr kumimoji="1" lang="en-US" altLang="ja-JP" sz="1100" b="0" i="1" dirty="0" smtClean="0">
                            <a:latin typeface="Cambria Math" panose="02040503050406030204" pitchFamily="18" charset="0"/>
                          </a:rPr>
                          <m:t>𝑖</m:t>
                        </m:r>
                      </m:sub>
                    </m:sSub>
                    <m:sSup>
                      <m:sSupPr>
                        <m:ctrlPr>
                          <a:rPr kumimoji="1" lang="en-US" altLang="ja-JP" sz="1100" i="1" dirty="0" smtClean="0">
                            <a:latin typeface="Cambria Math" panose="02040503050406030204" pitchFamily="18" charset="0"/>
                          </a:rPr>
                        </m:ctrlPr>
                      </m:sSupPr>
                      <m:e>
                        <m:r>
                          <a:rPr kumimoji="1" lang="en-US" altLang="ja-JP" sz="1100" b="0" i="1" dirty="0" smtClean="0">
                            <a:latin typeface="Cambria Math" panose="02040503050406030204" pitchFamily="18" charset="0"/>
                          </a:rPr>
                          <m:t> </m:t>
                        </m:r>
                      </m:e>
                      <m:sup>
                        <m:r>
                          <a:rPr kumimoji="1" lang="en-US" altLang="ja-JP" sz="1100" b="0" i="1" dirty="0" smtClean="0">
                            <a:latin typeface="Cambria Math" panose="02040503050406030204" pitchFamily="18" charset="0"/>
                          </a:rPr>
                          <m:t>(</m:t>
                        </m:r>
                        <m:r>
                          <a:rPr kumimoji="1" lang="en-US" altLang="ja-JP" sz="1100" b="0" i="1" dirty="0" smtClean="0">
                            <a:latin typeface="Cambria Math" panose="02040503050406030204" pitchFamily="18" charset="0"/>
                          </a:rPr>
                          <m:t>𝑡𝑟𝑎𝑖𝑛</m:t>
                        </m:r>
                        <m:r>
                          <a:rPr kumimoji="1" lang="en-US" altLang="ja-JP" sz="1100" b="0" i="1" dirty="0" smtClean="0">
                            <a:latin typeface="Cambria Math" panose="02040503050406030204" pitchFamily="18" charset="0"/>
                          </a:rPr>
                          <m:t>)</m:t>
                        </m:r>
                      </m:sup>
                    </m:sSup>
                    <m:r>
                      <a:rPr kumimoji="1" lang="en-US" altLang="ja-JP" sz="1100" b="0" i="1" dirty="0" smtClean="0">
                        <a:latin typeface="Cambria Math" panose="02040503050406030204" pitchFamily="18" charset="0"/>
                      </a:rPr>
                      <m:t>);  </m:t>
                    </m:r>
                    <m:r>
                      <a:rPr kumimoji="1" lang="en-US" altLang="ja-JP" sz="1100" b="0" i="1" dirty="0" smtClean="0">
                        <a:latin typeface="Cambria Math" panose="02040503050406030204" pitchFamily="18" charset="0"/>
                      </a:rPr>
                      <m:t>𝑖</m:t>
                    </m:r>
                    <m:r>
                      <a:rPr kumimoji="1" lang="en-US" altLang="ja-JP" sz="1100" b="0" i="1" dirty="0" smtClean="0">
                        <a:latin typeface="Cambria Math" panose="02040503050406030204" pitchFamily="18" charset="0"/>
                      </a:rPr>
                      <m:t>=1,</m:t>
                    </m:r>
                    <m:r>
                      <a:rPr kumimoji="1" lang="ja-JP" altLang="en-US" sz="1100" i="1" dirty="0">
                        <a:latin typeface="Cambria Math" panose="02040503050406030204" pitchFamily="18" charset="0"/>
                      </a:rPr>
                      <m:t>・・・</m:t>
                    </m:r>
                    <m:r>
                      <a:rPr kumimoji="1" lang="en-US" altLang="ja-JP" sz="1100" b="0" i="0" dirty="0" smtClean="0">
                        <a:latin typeface="Cambria Math" panose="02040503050406030204" pitchFamily="18" charset="0"/>
                      </a:rPr>
                      <m:t>,</m:t>
                    </m:r>
                    <m:r>
                      <m:rPr>
                        <m:sty m:val="p"/>
                      </m:rPr>
                      <a:rPr kumimoji="1" lang="en-US" altLang="ja-JP" sz="1100" b="0" i="0" dirty="0" smtClean="0">
                        <a:latin typeface="Cambria Math" panose="02040503050406030204" pitchFamily="18" charset="0"/>
                      </a:rPr>
                      <m:t>n</m:t>
                    </m:r>
                    <m:sSub>
                      <m:sSubPr>
                        <m:ctrlPr>
                          <a:rPr kumimoji="1" lang="en-US" altLang="ja-JP" sz="1100" b="0" i="1" dirty="0" smtClean="0">
                            <a:latin typeface="Cambria Math" panose="02040503050406030204" pitchFamily="18" charset="0"/>
                          </a:rPr>
                        </m:ctrlPr>
                      </m:sSubPr>
                      <m:e>
                        <m:r>
                          <a:rPr kumimoji="1" lang="en-US" altLang="ja-JP" sz="1100" b="0" i="1" dirty="0" smtClean="0">
                            <a:latin typeface="Cambria Math" panose="02040503050406030204" pitchFamily="18" charset="0"/>
                          </a:rPr>
                          <m:t> </m:t>
                        </m:r>
                      </m:e>
                      <m:sub>
                        <m:r>
                          <a:rPr kumimoji="1" lang="en-US" altLang="ja-JP" sz="1100" b="0" i="1" dirty="0" smtClean="0">
                            <a:latin typeface="Cambria Math" panose="02040503050406030204" pitchFamily="18" charset="0"/>
                          </a:rPr>
                          <m:t>𝑡𝑟𝑎𝑖𝑛</m:t>
                        </m:r>
                      </m:sub>
                    </m:sSub>
                    <m:r>
                      <a:rPr kumimoji="1" lang="en-US" altLang="ja-JP" sz="1100" b="0" i="0" dirty="0" smtClean="0">
                        <a:latin typeface="Cambria Math" panose="02040503050406030204" pitchFamily="18" charset="0"/>
                      </a:rPr>
                      <m:t>}</m:t>
                    </m:r>
                  </m:oMath>
                </a14:m>
                <a:endParaRPr kumimoji="1" lang="en-US" altLang="ja-JP" sz="1100" b="0" dirty="0"/>
              </a:p>
              <a:p>
                <a:endParaRPr kumimoji="1" lang="ja-JP" altLang="en-US"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227508" y="5710019"/>
                <a:ext cx="2812975" cy="54585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7958540" y="6073687"/>
                <a:ext cx="2812975" cy="545855"/>
              </a:xfrm>
              <a:prstGeom prst="rect">
                <a:avLst/>
              </a:prstGeom>
              <a:noFill/>
            </p:spPr>
            <p:txBody>
              <a:bodyPr wrap="square" rtlCol="0">
                <a:spAutoFit/>
              </a:bodyPr>
              <a:lstStyle/>
              <a:p>
                <a:r>
                  <a:rPr kumimoji="1" lang="en-US" altLang="ja-JP" sz="1100" dirty="0"/>
                  <a:t>{(</a:t>
                </a:r>
                <a14:m>
                  <m:oMath xmlns:m="http://schemas.openxmlformats.org/officeDocument/2006/math">
                    <m:sSub>
                      <m:sSubPr>
                        <m:ctrlPr>
                          <a:rPr kumimoji="1" lang="en-US" altLang="ja-JP" sz="1100" i="1" smtClean="0">
                            <a:latin typeface="Cambria Math" panose="02040503050406030204" pitchFamily="18" charset="0"/>
                          </a:rPr>
                        </m:ctrlPr>
                      </m:sSubPr>
                      <m:e>
                        <m:r>
                          <a:rPr kumimoji="1" lang="en-US" altLang="ja-JP" sz="1100" b="0" i="1" smtClean="0">
                            <a:latin typeface="Cambria Math" panose="02040503050406030204" pitchFamily="18" charset="0"/>
                          </a:rPr>
                          <m:t>𝑥</m:t>
                        </m:r>
                      </m:e>
                      <m:sub>
                        <m:r>
                          <a:rPr kumimoji="1" lang="en-US" altLang="ja-JP" sz="1100" b="0" i="1" smtClean="0">
                            <a:latin typeface="Cambria Math" panose="02040503050406030204" pitchFamily="18" charset="0"/>
                          </a:rPr>
                          <m:t>𝑖</m:t>
                        </m:r>
                      </m:sub>
                    </m:sSub>
                    <m:sSup>
                      <m:sSupPr>
                        <m:ctrlPr>
                          <a:rPr kumimoji="1" lang="en-US" altLang="ja-JP" sz="1100" i="1" smtClean="0">
                            <a:latin typeface="Cambria Math" panose="02040503050406030204" pitchFamily="18" charset="0"/>
                          </a:rPr>
                        </m:ctrlPr>
                      </m:sSupPr>
                      <m:e>
                        <m:r>
                          <a:rPr kumimoji="1" lang="en-US" altLang="ja-JP" sz="1100" b="0" i="1" smtClean="0">
                            <a:latin typeface="Cambria Math" panose="02040503050406030204" pitchFamily="18" charset="0"/>
                          </a:rPr>
                          <m:t> </m:t>
                        </m:r>
                      </m:e>
                      <m:sup>
                        <m:r>
                          <a:rPr kumimoji="1" lang="en-US" altLang="ja-JP" sz="1100" b="0" i="1" smtClean="0">
                            <a:latin typeface="Cambria Math" panose="02040503050406030204" pitchFamily="18" charset="0"/>
                          </a:rPr>
                          <m:t>(</m:t>
                        </m:r>
                        <m:r>
                          <a:rPr kumimoji="1" lang="en-US" altLang="ja-JP" sz="1100" b="0" i="1" smtClean="0">
                            <a:latin typeface="Cambria Math" panose="02040503050406030204" pitchFamily="18" charset="0"/>
                          </a:rPr>
                          <m:t>𝑡𝑒𝑠𝑡</m:t>
                        </m:r>
                        <m:r>
                          <a:rPr kumimoji="1" lang="en-US" altLang="ja-JP" sz="1100" b="0" i="1" smtClean="0">
                            <a:latin typeface="Cambria Math" panose="02040503050406030204" pitchFamily="18" charset="0"/>
                          </a:rPr>
                          <m:t>)</m:t>
                        </m:r>
                      </m:sup>
                    </m:sSup>
                  </m:oMath>
                </a14:m>
                <a:r>
                  <a:rPr kumimoji="1" lang="en-US" altLang="ja-JP" sz="1100" dirty="0"/>
                  <a:t>,</a:t>
                </a:r>
                <a14:m>
                  <m:oMath xmlns:m="http://schemas.openxmlformats.org/officeDocument/2006/math">
                    <m:sSub>
                      <m:sSubPr>
                        <m:ctrlPr>
                          <a:rPr kumimoji="1" lang="en-US" altLang="ja-JP" sz="1100" i="1" dirty="0" smtClean="0">
                            <a:latin typeface="Cambria Math" panose="02040503050406030204" pitchFamily="18" charset="0"/>
                          </a:rPr>
                        </m:ctrlPr>
                      </m:sSubPr>
                      <m:e>
                        <m:r>
                          <a:rPr kumimoji="1" lang="en-US" altLang="ja-JP" sz="1100" b="0" i="1" dirty="0" smtClean="0">
                            <a:latin typeface="Cambria Math" panose="02040503050406030204" pitchFamily="18" charset="0"/>
                          </a:rPr>
                          <m:t>𝑦</m:t>
                        </m:r>
                      </m:e>
                      <m:sub>
                        <m:r>
                          <a:rPr kumimoji="1" lang="en-US" altLang="ja-JP" sz="1100" b="0" i="1" dirty="0" smtClean="0">
                            <a:latin typeface="Cambria Math" panose="02040503050406030204" pitchFamily="18" charset="0"/>
                          </a:rPr>
                          <m:t>𝑖</m:t>
                        </m:r>
                      </m:sub>
                    </m:sSub>
                    <m:sSup>
                      <m:sSupPr>
                        <m:ctrlPr>
                          <a:rPr kumimoji="1" lang="en-US" altLang="ja-JP" sz="1100" i="1" dirty="0" smtClean="0">
                            <a:latin typeface="Cambria Math" panose="02040503050406030204" pitchFamily="18" charset="0"/>
                          </a:rPr>
                        </m:ctrlPr>
                      </m:sSupPr>
                      <m:e>
                        <m:r>
                          <a:rPr kumimoji="1" lang="en-US" altLang="ja-JP" sz="1100" b="0" i="1" dirty="0" smtClean="0">
                            <a:latin typeface="Cambria Math" panose="02040503050406030204" pitchFamily="18" charset="0"/>
                          </a:rPr>
                          <m:t> </m:t>
                        </m:r>
                      </m:e>
                      <m:sup>
                        <m:r>
                          <a:rPr kumimoji="1" lang="en-US" altLang="ja-JP" sz="1100" b="0" i="1" dirty="0" smtClean="0">
                            <a:latin typeface="Cambria Math" panose="02040503050406030204" pitchFamily="18" charset="0"/>
                          </a:rPr>
                          <m:t>(</m:t>
                        </m:r>
                        <m:r>
                          <a:rPr kumimoji="1" lang="en-US" altLang="ja-JP" sz="1100" b="0" i="1" dirty="0" smtClean="0">
                            <a:latin typeface="Cambria Math" panose="02040503050406030204" pitchFamily="18" charset="0"/>
                          </a:rPr>
                          <m:t>𝑡𝑒𝑠𝑡</m:t>
                        </m:r>
                        <m:r>
                          <a:rPr kumimoji="1" lang="en-US" altLang="ja-JP" sz="1100" b="0" i="1" dirty="0" smtClean="0">
                            <a:latin typeface="Cambria Math" panose="02040503050406030204" pitchFamily="18" charset="0"/>
                          </a:rPr>
                          <m:t>)</m:t>
                        </m:r>
                      </m:sup>
                    </m:sSup>
                    <m:r>
                      <a:rPr kumimoji="1" lang="en-US" altLang="ja-JP" sz="1100" b="0" i="1" dirty="0" smtClean="0">
                        <a:latin typeface="Cambria Math" panose="02040503050406030204" pitchFamily="18" charset="0"/>
                      </a:rPr>
                      <m:t>);  </m:t>
                    </m:r>
                    <m:r>
                      <a:rPr kumimoji="1" lang="en-US" altLang="ja-JP" sz="1100" b="0" i="1" dirty="0" smtClean="0">
                        <a:latin typeface="Cambria Math" panose="02040503050406030204" pitchFamily="18" charset="0"/>
                      </a:rPr>
                      <m:t>𝑖</m:t>
                    </m:r>
                    <m:r>
                      <a:rPr kumimoji="1" lang="en-US" altLang="ja-JP" sz="1100" b="0" i="1" dirty="0" smtClean="0">
                        <a:latin typeface="Cambria Math" panose="02040503050406030204" pitchFamily="18" charset="0"/>
                      </a:rPr>
                      <m:t>=1,</m:t>
                    </m:r>
                    <m:r>
                      <a:rPr kumimoji="1" lang="ja-JP" altLang="en-US" sz="1100" i="1" dirty="0">
                        <a:latin typeface="Cambria Math" panose="02040503050406030204" pitchFamily="18" charset="0"/>
                      </a:rPr>
                      <m:t>・・・</m:t>
                    </m:r>
                    <m:r>
                      <a:rPr kumimoji="1" lang="en-US" altLang="ja-JP" sz="1100" b="0" i="0" dirty="0" smtClean="0">
                        <a:latin typeface="Cambria Math" panose="02040503050406030204" pitchFamily="18" charset="0"/>
                      </a:rPr>
                      <m:t>,</m:t>
                    </m:r>
                    <m:r>
                      <m:rPr>
                        <m:sty m:val="p"/>
                      </m:rPr>
                      <a:rPr kumimoji="1" lang="en-US" altLang="ja-JP" sz="1100" b="0" i="0" dirty="0" smtClean="0">
                        <a:latin typeface="Cambria Math" panose="02040503050406030204" pitchFamily="18" charset="0"/>
                      </a:rPr>
                      <m:t>n</m:t>
                    </m:r>
                    <m:sSub>
                      <m:sSubPr>
                        <m:ctrlPr>
                          <a:rPr kumimoji="1" lang="en-US" altLang="ja-JP" sz="1100" b="0" i="1" dirty="0" smtClean="0">
                            <a:latin typeface="Cambria Math" panose="02040503050406030204" pitchFamily="18" charset="0"/>
                          </a:rPr>
                        </m:ctrlPr>
                      </m:sSubPr>
                      <m:e>
                        <m:r>
                          <a:rPr kumimoji="1" lang="en-US" altLang="ja-JP" sz="1100" b="0" i="1" dirty="0" smtClean="0">
                            <a:latin typeface="Cambria Math" panose="02040503050406030204" pitchFamily="18" charset="0"/>
                          </a:rPr>
                          <m:t> </m:t>
                        </m:r>
                      </m:e>
                      <m:sub>
                        <m:r>
                          <a:rPr kumimoji="1" lang="en-US" altLang="ja-JP" sz="1100" b="0" i="1" dirty="0" smtClean="0">
                            <a:latin typeface="Cambria Math" panose="02040503050406030204" pitchFamily="18" charset="0"/>
                          </a:rPr>
                          <m:t>𝑡𝑒𝑠𝑡</m:t>
                        </m:r>
                      </m:sub>
                    </m:sSub>
                    <m:r>
                      <a:rPr kumimoji="1" lang="en-US" altLang="ja-JP" sz="1100" b="0" i="0" dirty="0" smtClean="0">
                        <a:latin typeface="Cambria Math" panose="02040503050406030204" pitchFamily="18" charset="0"/>
                      </a:rPr>
                      <m:t>}</m:t>
                    </m:r>
                  </m:oMath>
                </a14:m>
                <a:endParaRPr kumimoji="1" lang="en-US" altLang="ja-JP" sz="1100" b="0" dirty="0"/>
              </a:p>
              <a:p>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958540" y="6073687"/>
                <a:ext cx="2812975" cy="545855"/>
              </a:xfrm>
              <a:prstGeom prst="rect">
                <a:avLst/>
              </a:prstGeom>
              <a:blipFill>
                <a:blip r:embed="rId5"/>
                <a:stretch>
                  <a:fillRect/>
                </a:stretch>
              </a:blipFill>
            </p:spPr>
            <p:txBody>
              <a:bodyPr/>
              <a:lstStyle/>
              <a:p>
                <a:r>
                  <a:rPr lang="ja-JP" altLang="en-US">
                    <a:noFill/>
                  </a:rPr>
                  <a:t> </a:t>
                </a:r>
              </a:p>
            </p:txBody>
          </p:sp>
        </mc:Fallback>
      </mc:AlternateContent>
      <p:cxnSp>
        <p:nvCxnSpPr>
          <p:cNvPr id="14" name="直線コネクタ 13"/>
          <p:cNvCxnSpPr/>
          <p:nvPr/>
        </p:nvCxnSpPr>
        <p:spPr>
          <a:xfrm flipV="1">
            <a:off x="6573328" y="1595887"/>
            <a:ext cx="1385212" cy="257929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p:cNvSpPr txBox="1"/>
              <p:nvPr/>
            </p:nvSpPr>
            <p:spPr>
              <a:xfrm>
                <a:off x="7958540" y="1495412"/>
                <a:ext cx="3503460" cy="80938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学習データの使い方</a:t>
                </a:r>
                <a:endParaRPr kumimoji="1" lang="en-US" altLang="ja-JP" dirty="0"/>
              </a:p>
              <a:p>
                <a:r>
                  <a:rPr kumimoji="1" lang="en-US" altLang="ja-JP" sz="1400" dirty="0"/>
                  <a:t>{(</a:t>
                </a:r>
                <a14:m>
                  <m:oMath xmlns:m="http://schemas.openxmlformats.org/officeDocument/2006/math">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𝑖</m:t>
                        </m:r>
                      </m:sub>
                    </m:sSub>
                    <m:sSup>
                      <m:sSupPr>
                        <m:ctrlPr>
                          <a:rPr kumimoji="1" lang="en-US" altLang="ja-JP" sz="1400" i="1">
                            <a:latin typeface="Cambria Math" panose="02040503050406030204" pitchFamily="18" charset="0"/>
                          </a:rPr>
                        </m:ctrlPr>
                      </m:sSupPr>
                      <m:e>
                        <m:r>
                          <a:rPr kumimoji="1" lang="en-US" altLang="ja-JP" sz="1400" i="1">
                            <a:latin typeface="Cambria Math" panose="02040503050406030204" pitchFamily="18" charset="0"/>
                          </a:rPr>
                          <m:t> </m:t>
                        </m:r>
                      </m:e>
                      <m:sup>
                        <m:r>
                          <a:rPr kumimoji="1" lang="en-US" altLang="ja-JP" sz="1400" i="1">
                            <a:latin typeface="Cambria Math" panose="02040503050406030204" pitchFamily="18" charset="0"/>
                          </a:rPr>
                          <m:t>(</m:t>
                        </m:r>
                        <m:r>
                          <a:rPr kumimoji="1" lang="en-US" altLang="ja-JP" sz="1400" i="1">
                            <a:latin typeface="Cambria Math" panose="02040503050406030204" pitchFamily="18" charset="0"/>
                          </a:rPr>
                          <m:t>𝑡𝑟𝑎𝑖𝑛</m:t>
                        </m:r>
                        <m:r>
                          <a:rPr kumimoji="1" lang="en-US" altLang="ja-JP" sz="1400" i="1">
                            <a:latin typeface="Cambria Math" panose="02040503050406030204" pitchFamily="18" charset="0"/>
                          </a:rPr>
                          <m:t>)</m:t>
                        </m:r>
                      </m:sup>
                    </m:sSup>
                  </m:oMath>
                </a14:m>
                <a:r>
                  <a:rPr kumimoji="1" lang="en-US" altLang="ja-JP" sz="1400" dirty="0"/>
                  <a:t>,</a:t>
                </a:r>
                <a14:m>
                  <m:oMath xmlns:m="http://schemas.openxmlformats.org/officeDocument/2006/math">
                    <m:sSub>
                      <m:sSubPr>
                        <m:ctrlPr>
                          <a:rPr kumimoji="1" lang="en-US" altLang="ja-JP" sz="1400" i="1" dirty="0">
                            <a:latin typeface="Cambria Math" panose="02040503050406030204" pitchFamily="18" charset="0"/>
                          </a:rPr>
                        </m:ctrlPr>
                      </m:sSubPr>
                      <m:e>
                        <m:r>
                          <a:rPr kumimoji="1" lang="en-US" altLang="ja-JP" sz="1400" i="1" dirty="0">
                            <a:latin typeface="Cambria Math" panose="02040503050406030204" pitchFamily="18" charset="0"/>
                          </a:rPr>
                          <m:t>𝑦</m:t>
                        </m:r>
                      </m:e>
                      <m:sub>
                        <m:r>
                          <a:rPr kumimoji="1" lang="en-US" altLang="ja-JP" sz="1400" i="1" dirty="0">
                            <a:latin typeface="Cambria Math" panose="02040503050406030204" pitchFamily="18" charset="0"/>
                          </a:rPr>
                          <m:t>𝑖</m:t>
                        </m:r>
                      </m:sub>
                    </m:sSub>
                    <m:sSup>
                      <m:sSupPr>
                        <m:ctrlPr>
                          <a:rPr kumimoji="1" lang="en-US" altLang="ja-JP" sz="1400" i="1" dirty="0">
                            <a:latin typeface="Cambria Math" panose="02040503050406030204" pitchFamily="18" charset="0"/>
                          </a:rPr>
                        </m:ctrlPr>
                      </m:sSupPr>
                      <m:e>
                        <m:r>
                          <a:rPr kumimoji="1" lang="en-US" altLang="ja-JP" sz="1400" i="1" dirty="0">
                            <a:latin typeface="Cambria Math" panose="02040503050406030204" pitchFamily="18" charset="0"/>
                          </a:rPr>
                          <m:t> </m:t>
                        </m:r>
                      </m:e>
                      <m:sup>
                        <m:r>
                          <a:rPr kumimoji="1" lang="en-US" altLang="ja-JP" sz="1400" i="1" dirty="0">
                            <a:latin typeface="Cambria Math" panose="02040503050406030204" pitchFamily="18" charset="0"/>
                          </a:rPr>
                          <m:t>(</m:t>
                        </m:r>
                        <m:r>
                          <a:rPr kumimoji="1" lang="en-US" altLang="ja-JP" sz="1400" i="1" dirty="0">
                            <a:latin typeface="Cambria Math" panose="02040503050406030204" pitchFamily="18" charset="0"/>
                          </a:rPr>
                          <m:t>𝑡𝑟𝑎𝑖𝑛</m:t>
                        </m:r>
                        <m:r>
                          <a:rPr kumimoji="1" lang="en-US" altLang="ja-JP" sz="1400" i="1" dirty="0">
                            <a:latin typeface="Cambria Math" panose="02040503050406030204" pitchFamily="18" charset="0"/>
                          </a:rPr>
                          <m:t>)</m:t>
                        </m:r>
                      </m:sup>
                    </m:sSup>
                    <m:r>
                      <a:rPr kumimoji="1" lang="en-US" altLang="ja-JP" sz="1400" i="1" dirty="0">
                        <a:latin typeface="Cambria Math" panose="02040503050406030204" pitchFamily="18" charset="0"/>
                      </a:rPr>
                      <m:t>);  </m:t>
                    </m:r>
                    <m:r>
                      <a:rPr kumimoji="1" lang="en-US" altLang="ja-JP" sz="1400" i="1" dirty="0">
                        <a:latin typeface="Cambria Math" panose="02040503050406030204" pitchFamily="18" charset="0"/>
                      </a:rPr>
                      <m:t>𝑖</m:t>
                    </m:r>
                    <m:r>
                      <a:rPr kumimoji="1" lang="en-US" altLang="ja-JP" sz="1400" i="1" dirty="0">
                        <a:latin typeface="Cambria Math" panose="02040503050406030204" pitchFamily="18" charset="0"/>
                      </a:rPr>
                      <m:t>=1,</m:t>
                    </m:r>
                    <m:r>
                      <a:rPr kumimoji="1" lang="ja-JP" altLang="en-US" sz="1400" i="1" dirty="0">
                        <a:latin typeface="Cambria Math" panose="02040503050406030204" pitchFamily="18" charset="0"/>
                      </a:rPr>
                      <m:t>・・・</m:t>
                    </m:r>
                    <m:r>
                      <a:rPr kumimoji="1" lang="en-US" altLang="ja-JP" sz="1400" dirty="0">
                        <a:latin typeface="Cambria Math" panose="02040503050406030204" pitchFamily="18" charset="0"/>
                      </a:rPr>
                      <m:t>,</m:t>
                    </m:r>
                    <m:r>
                      <m:rPr>
                        <m:sty m:val="p"/>
                      </m:rPr>
                      <a:rPr kumimoji="1" lang="en-US" altLang="ja-JP" sz="1400" dirty="0">
                        <a:latin typeface="Cambria Math" panose="02040503050406030204" pitchFamily="18" charset="0"/>
                      </a:rPr>
                      <m:t>n</m:t>
                    </m:r>
                    <m:sSub>
                      <m:sSubPr>
                        <m:ctrlPr>
                          <a:rPr kumimoji="1" lang="en-US" altLang="ja-JP" sz="1400" i="1" dirty="0">
                            <a:latin typeface="Cambria Math" panose="02040503050406030204" pitchFamily="18" charset="0"/>
                          </a:rPr>
                        </m:ctrlPr>
                      </m:sSubPr>
                      <m:e>
                        <m:r>
                          <a:rPr kumimoji="1" lang="en-US" altLang="ja-JP" sz="1400" i="1" dirty="0">
                            <a:latin typeface="Cambria Math" panose="02040503050406030204" pitchFamily="18" charset="0"/>
                          </a:rPr>
                          <m:t> </m:t>
                        </m:r>
                      </m:e>
                      <m:sub>
                        <m:r>
                          <a:rPr kumimoji="1" lang="en-US" altLang="ja-JP" sz="1400" i="1" dirty="0">
                            <a:latin typeface="Cambria Math" panose="02040503050406030204" pitchFamily="18" charset="0"/>
                          </a:rPr>
                          <m:t>𝑡𝑟𝑎𝑖𝑛</m:t>
                        </m:r>
                      </m:sub>
                    </m:sSub>
                    <m:r>
                      <a:rPr kumimoji="1" lang="en-US" altLang="ja-JP" sz="1400" dirty="0">
                        <a:latin typeface="Cambria Math" panose="02040503050406030204" pitchFamily="18" charset="0"/>
                      </a:rPr>
                      <m:t>}</m:t>
                    </m:r>
                  </m:oMath>
                </a14:m>
                <a:endParaRPr kumimoji="1" lang="en-US" altLang="ja-JP" sz="1400" dirty="0"/>
              </a:p>
              <a:p>
                <a:r>
                  <a:rPr kumimoji="1" lang="ja-JP" altLang="en-US" sz="1400" dirty="0"/>
                  <a:t>を利用して推定パラメータを学習</a:t>
                </a:r>
                <a:endParaRPr kumimoji="1" lang="en-US" altLang="ja-JP" sz="14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7958540" y="1495412"/>
                <a:ext cx="3503460" cy="809389"/>
              </a:xfrm>
              <a:prstGeom prst="rect">
                <a:avLst/>
              </a:prstGeom>
              <a:blipFill>
                <a:blip r:embed="rId6"/>
                <a:stretch>
                  <a:fillRect l="-1389" t="-2222" b="-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055167" y="2612672"/>
                <a:ext cx="3609899" cy="426592"/>
              </a:xfrm>
              <a:prstGeom prst="rect">
                <a:avLst/>
              </a:prstGeom>
            </p:spPr>
            <p:txBody>
              <a:bodyPr wrap="none">
                <a:spAutoFit/>
              </a:bodyPr>
              <a:lstStyle/>
              <a:p>
                <a14:m>
                  <m:oMath xmlns:m="http://schemas.openxmlformats.org/officeDocument/2006/math">
                    <m:sSub>
                      <m:sSubPr>
                        <m:ctrlPr>
                          <a:rPr lang="en-US" altLang="ja-JP" sz="1400" i="1" noProof="1">
                            <a:latin typeface="Cambria Math" panose="02040503050406030204" pitchFamily="18" charset="0"/>
                          </a:rPr>
                        </m:ctrlPr>
                      </m:sSubPr>
                      <m:e>
                        <m:r>
                          <m:rPr>
                            <m:sty m:val="p"/>
                          </m:rPr>
                          <a:rPr lang="en-US" altLang="ja-JP" sz="1400" i="1" noProof="1">
                            <a:latin typeface="Cambria Math" panose="02040503050406030204" pitchFamily="18" charset="0"/>
                          </a:rPr>
                          <m:t>MSE</m:t>
                        </m:r>
                      </m:e>
                      <m:sub>
                        <m:r>
                          <m:rPr>
                            <m:sty m:val="p"/>
                          </m:rPr>
                          <a:rPr lang="en-US" altLang="ja-JP" sz="1400" i="1" noProof="1">
                            <a:latin typeface="Cambria Math" panose="02040503050406030204" pitchFamily="18" charset="0"/>
                          </a:rPr>
                          <m:t>train</m:t>
                        </m:r>
                      </m:sub>
                    </m:sSub>
                  </m:oMath>
                </a14:m>
                <a:r>
                  <a:rPr lang="en-US" altLang="ja-JP" sz="1400" noProof="1"/>
                  <a:t> =  </a:t>
                </a:r>
                <a14:m>
                  <m:oMath xmlns:m="http://schemas.openxmlformats.org/officeDocument/2006/math">
                    <m:f>
                      <m:fPr>
                        <m:ctrlPr>
                          <a:rPr lang="en-US" altLang="ja-JP" sz="1400" i="1" noProof="1">
                            <a:latin typeface="Cambria Math" panose="02040503050406030204" pitchFamily="18" charset="0"/>
                          </a:rPr>
                        </m:ctrlPr>
                      </m:fPr>
                      <m:num>
                        <m:r>
                          <a:rPr lang="en-US" altLang="ja-JP" sz="1400" i="1" noProof="1">
                            <a:latin typeface="Cambria Math" panose="02040503050406030204" pitchFamily="18" charset="0"/>
                          </a:rPr>
                          <m:t>1</m:t>
                        </m:r>
                      </m:num>
                      <m:den>
                        <m:sSub>
                          <m:sSubPr>
                            <m:ctrlPr>
                              <a:rPr lang="en-US" altLang="ja-JP" sz="1400" i="1" noProof="1">
                                <a:latin typeface="Cambria Math" panose="02040503050406030204" pitchFamily="18" charset="0"/>
                              </a:rPr>
                            </m:ctrlPr>
                          </m:sSubPr>
                          <m:e>
                            <m:r>
                              <a:rPr lang="en-US" altLang="ja-JP" sz="1400" i="1" noProof="1">
                                <a:latin typeface="Cambria Math" panose="02040503050406030204" pitchFamily="18" charset="0"/>
                              </a:rPr>
                              <m:t>𝑛</m:t>
                            </m:r>
                          </m:e>
                          <m:sub>
                            <m:r>
                              <a:rPr lang="en-US" altLang="ja-JP" sz="1400" i="1" noProof="1">
                                <a:latin typeface="Cambria Math" panose="02040503050406030204" pitchFamily="18" charset="0"/>
                              </a:rPr>
                              <m:t>𝑡𝑟𝑎𝑖𝑛</m:t>
                            </m:r>
                          </m:sub>
                        </m:sSub>
                      </m:den>
                    </m:f>
                    <m:nary>
                      <m:naryPr>
                        <m:chr m:val="∑"/>
                        <m:ctrlPr>
                          <a:rPr lang="en-US" altLang="ja-JP" sz="1400" i="1" noProof="1">
                            <a:latin typeface="Cambria Math" panose="02040503050406030204" pitchFamily="18" charset="0"/>
                          </a:rPr>
                        </m:ctrlPr>
                      </m:naryPr>
                      <m:sub>
                        <m:r>
                          <m:rPr>
                            <m:brk m:alnAt="23"/>
                          </m:rPr>
                          <a:rPr lang="en-US" altLang="ja-JP" sz="1400" i="1" noProof="1">
                            <a:latin typeface="Cambria Math" panose="02040503050406030204" pitchFamily="18" charset="0"/>
                          </a:rPr>
                          <m:t>𝑖</m:t>
                        </m:r>
                        <m:r>
                          <a:rPr lang="en-US" altLang="ja-JP" sz="1400" i="1" noProof="1">
                            <a:latin typeface="Cambria Math" panose="02040503050406030204" pitchFamily="18" charset="0"/>
                          </a:rPr>
                          <m:t>=1</m:t>
                        </m:r>
                      </m:sub>
                      <m:sup>
                        <m:sSub>
                          <m:sSubPr>
                            <m:ctrlPr>
                              <a:rPr lang="en-US" altLang="ja-JP" sz="1400" i="1" noProof="1">
                                <a:latin typeface="Cambria Math" panose="02040503050406030204" pitchFamily="18" charset="0"/>
                              </a:rPr>
                            </m:ctrlPr>
                          </m:sSubPr>
                          <m:e>
                            <m:r>
                              <a:rPr lang="en-US" altLang="ja-JP" sz="1400" i="1" noProof="1">
                                <a:latin typeface="Cambria Math" panose="02040503050406030204" pitchFamily="18" charset="0"/>
                              </a:rPr>
                              <m:t>𝑛</m:t>
                            </m:r>
                          </m:e>
                          <m:sub>
                            <m:r>
                              <a:rPr lang="en-US" altLang="ja-JP" sz="1400" i="1" noProof="1">
                                <a:latin typeface="Cambria Math" panose="02040503050406030204" pitchFamily="18" charset="0"/>
                              </a:rPr>
                              <m:t>𝑡𝑟𝑎𝑖𝑛</m:t>
                            </m:r>
                          </m:sub>
                        </m:sSub>
                      </m:sup>
                      <m:e>
                        <m:r>
                          <a:rPr lang="en-US" altLang="ja-JP" sz="1400" i="1" noProof="1">
                            <a:latin typeface="Cambria Math" panose="02040503050406030204" pitchFamily="18" charset="0"/>
                          </a:rPr>
                          <m:t>(</m:t>
                        </m:r>
                        <m:sSubSup>
                          <m:sSubSupPr>
                            <m:ctrlPr>
                              <a:rPr lang="en-US" altLang="ja-JP" sz="1400" i="1" noProof="1">
                                <a:latin typeface="Cambria Math" panose="02040503050406030204" pitchFamily="18" charset="0"/>
                              </a:rPr>
                            </m:ctrlPr>
                          </m:sSubSupPr>
                          <m:e>
                            <m:acc>
                              <m:accPr>
                                <m:chr m:val="̂"/>
                                <m:ctrlPr>
                                  <a:rPr lang="en-US" altLang="ja-JP" sz="1400" i="1" noProof="1">
                                    <a:latin typeface="Cambria Math" panose="02040503050406030204" pitchFamily="18" charset="0"/>
                                  </a:rPr>
                                </m:ctrlPr>
                              </m:accPr>
                              <m:e>
                                <m:r>
                                  <a:rPr lang="en-US" altLang="ja-JP" sz="1400" i="1" noProof="1">
                                    <a:latin typeface="Cambria Math" panose="02040503050406030204" pitchFamily="18" charset="0"/>
                                  </a:rPr>
                                  <m:t>𝑦</m:t>
                                </m:r>
                              </m:e>
                            </m:acc>
                          </m:e>
                          <m:sub>
                            <m:r>
                              <a:rPr lang="en-US" altLang="ja-JP" sz="1400" i="1" noProof="1">
                                <a:latin typeface="Cambria Math" panose="02040503050406030204" pitchFamily="18" charset="0"/>
                              </a:rPr>
                              <m:t>𝑖</m:t>
                            </m:r>
                          </m:sub>
                          <m:sup>
                            <m:r>
                              <a:rPr lang="en-US" altLang="ja-JP" sz="1400" i="1" noProof="1">
                                <a:latin typeface="Cambria Math" panose="02040503050406030204" pitchFamily="18" charset="0"/>
                              </a:rPr>
                              <m:t>(</m:t>
                            </m:r>
                            <m:r>
                              <a:rPr lang="en-US" altLang="ja-JP" sz="1400" i="1" noProof="1">
                                <a:latin typeface="Cambria Math" panose="02040503050406030204" pitchFamily="18" charset="0"/>
                              </a:rPr>
                              <m:t>𝑡𝑟𝑎𝑖𝑛</m:t>
                            </m:r>
                            <m:r>
                              <a:rPr lang="en-US" altLang="ja-JP" sz="1400" i="1" noProof="1">
                                <a:latin typeface="Cambria Math" panose="02040503050406030204" pitchFamily="18" charset="0"/>
                              </a:rPr>
                              <m:t>)</m:t>
                            </m:r>
                          </m:sup>
                        </m:sSubSup>
                      </m:e>
                    </m:nary>
                    <m:r>
                      <a:rPr lang="en-US" altLang="ja-JP" sz="1400" i="1" noProof="1">
                        <a:latin typeface="Cambria Math" panose="02040503050406030204" pitchFamily="18" charset="0"/>
                      </a:rPr>
                      <m:t>−</m:t>
                    </m:r>
                    <m:sSubSup>
                      <m:sSubSupPr>
                        <m:ctrlPr>
                          <a:rPr lang="en-US" altLang="ja-JP" sz="1400" i="1" noProof="1">
                            <a:latin typeface="Cambria Math" panose="02040503050406030204" pitchFamily="18" charset="0"/>
                          </a:rPr>
                        </m:ctrlPr>
                      </m:sSubSupPr>
                      <m:e>
                        <m:r>
                          <a:rPr lang="en-US" altLang="ja-JP" sz="1400" i="1" noProof="1">
                            <a:latin typeface="Cambria Math" panose="02040503050406030204" pitchFamily="18" charset="0"/>
                          </a:rPr>
                          <m:t>𝑦</m:t>
                        </m:r>
                      </m:e>
                      <m:sub>
                        <m:r>
                          <a:rPr lang="en-US" altLang="ja-JP" sz="1400" i="1" noProof="1">
                            <a:latin typeface="Cambria Math" panose="02040503050406030204" pitchFamily="18" charset="0"/>
                          </a:rPr>
                          <m:t>𝑖</m:t>
                        </m:r>
                      </m:sub>
                      <m:sup>
                        <m:d>
                          <m:dPr>
                            <m:ctrlPr>
                              <a:rPr lang="en-US" altLang="ja-JP" sz="1400" i="1" noProof="1">
                                <a:latin typeface="Cambria Math" panose="02040503050406030204" pitchFamily="18" charset="0"/>
                              </a:rPr>
                            </m:ctrlPr>
                          </m:dPr>
                          <m:e>
                            <m:r>
                              <a:rPr lang="en-US" altLang="ja-JP" sz="1400" i="1" noProof="1">
                                <a:latin typeface="Cambria Math" panose="02040503050406030204" pitchFamily="18" charset="0"/>
                              </a:rPr>
                              <m:t>𝑡𝑟𝑎𝑖𝑛</m:t>
                            </m:r>
                          </m:e>
                        </m:d>
                      </m:sup>
                    </m:sSubSup>
                    <m:r>
                      <a:rPr lang="en-US" altLang="ja-JP" sz="1400" i="1" noProof="1">
                        <a:latin typeface="Cambria Math" panose="02040503050406030204" pitchFamily="18" charset="0"/>
                      </a:rPr>
                      <m:t>)</m:t>
                    </m:r>
                    <m:sSup>
                      <m:sSupPr>
                        <m:ctrlPr>
                          <a:rPr lang="en-US" altLang="ja-JP" sz="1400" i="1" noProof="1">
                            <a:latin typeface="Cambria Math" panose="02040503050406030204" pitchFamily="18" charset="0"/>
                          </a:rPr>
                        </m:ctrlPr>
                      </m:sSupPr>
                      <m:e>
                        <m:r>
                          <a:rPr lang="en-US" altLang="ja-JP" sz="1400" i="1" noProof="1">
                            <a:latin typeface="Cambria Math" panose="02040503050406030204" pitchFamily="18" charset="0"/>
                          </a:rPr>
                          <m:t> </m:t>
                        </m:r>
                      </m:e>
                      <m:sup>
                        <m:r>
                          <a:rPr lang="en-US" altLang="ja-JP" sz="1400" i="1" noProof="1">
                            <a:latin typeface="Cambria Math" panose="02040503050406030204" pitchFamily="18" charset="0"/>
                          </a:rPr>
                          <m:t>2</m:t>
                        </m:r>
                      </m:sup>
                    </m:sSup>
                  </m:oMath>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055167" y="2612672"/>
                <a:ext cx="3609899" cy="426592"/>
              </a:xfrm>
              <a:prstGeom prst="rect">
                <a:avLst/>
              </a:prstGeom>
              <a:blipFill>
                <a:blip r:embed="rId7"/>
                <a:stretch>
                  <a:fillRect t="-62857" b="-9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8055167" y="3158324"/>
                <a:ext cx="3205621" cy="425116"/>
              </a:xfrm>
              <a:prstGeom prst="rect">
                <a:avLst/>
              </a:prstGeom>
            </p:spPr>
            <p:txBody>
              <a:bodyPr wrap="none">
                <a:spAutoFit/>
              </a:bodyPr>
              <a:lstStyle/>
              <a:p>
                <a14:m>
                  <m:oMath xmlns:m="http://schemas.openxmlformats.org/officeDocument/2006/math">
                    <m:sSub>
                      <m:sSubPr>
                        <m:ctrlPr>
                          <a:rPr lang="en-US" altLang="ja-JP" sz="1400" i="1" noProof="1" smtClean="0">
                            <a:latin typeface="Cambria Math" panose="02040503050406030204" pitchFamily="18" charset="0"/>
                          </a:rPr>
                        </m:ctrlPr>
                      </m:sSubPr>
                      <m:e>
                        <m:r>
                          <m:rPr>
                            <m:sty m:val="p"/>
                          </m:rPr>
                          <a:rPr lang="en-US" altLang="ja-JP" sz="1400" i="1" noProof="1">
                            <a:latin typeface="Cambria Math" panose="02040503050406030204" pitchFamily="18" charset="0"/>
                          </a:rPr>
                          <m:t>MSE</m:t>
                        </m:r>
                      </m:e>
                      <m:sub>
                        <m:r>
                          <m:rPr>
                            <m:sty m:val="p"/>
                          </m:rPr>
                          <a:rPr lang="en-US" altLang="ja-JP" sz="1400" i="1" noProof="1">
                            <a:latin typeface="Cambria Math" panose="02040503050406030204" pitchFamily="18" charset="0"/>
                          </a:rPr>
                          <m:t>t</m:t>
                        </m:r>
                        <m:r>
                          <a:rPr lang="en-US" altLang="ja-JP" sz="1400" b="0" i="1" noProof="1" smtClean="0">
                            <a:latin typeface="Cambria Math" panose="02040503050406030204" pitchFamily="18" charset="0"/>
                          </a:rPr>
                          <m:t>𝑒𝑠𝑡</m:t>
                        </m:r>
                      </m:sub>
                    </m:sSub>
                  </m:oMath>
                </a14:m>
                <a:r>
                  <a:rPr lang="en-US" altLang="ja-JP" sz="1400" noProof="1"/>
                  <a:t> =  </a:t>
                </a:r>
                <a14:m>
                  <m:oMath xmlns:m="http://schemas.openxmlformats.org/officeDocument/2006/math">
                    <m:f>
                      <m:fPr>
                        <m:ctrlPr>
                          <a:rPr lang="en-US" altLang="ja-JP" sz="1400" i="1" noProof="1">
                            <a:latin typeface="Cambria Math" panose="02040503050406030204" pitchFamily="18" charset="0"/>
                          </a:rPr>
                        </m:ctrlPr>
                      </m:fPr>
                      <m:num>
                        <m:r>
                          <a:rPr lang="en-US" altLang="ja-JP" sz="1400" i="1" noProof="1">
                            <a:latin typeface="Cambria Math" panose="02040503050406030204" pitchFamily="18" charset="0"/>
                          </a:rPr>
                          <m:t>1</m:t>
                        </m:r>
                      </m:num>
                      <m:den>
                        <m:sSub>
                          <m:sSubPr>
                            <m:ctrlPr>
                              <a:rPr lang="en-US" altLang="ja-JP" sz="1400" i="1" noProof="1">
                                <a:latin typeface="Cambria Math" panose="02040503050406030204" pitchFamily="18" charset="0"/>
                              </a:rPr>
                            </m:ctrlPr>
                          </m:sSubPr>
                          <m:e>
                            <m:r>
                              <a:rPr lang="en-US" altLang="ja-JP" sz="1400" i="1" noProof="1">
                                <a:latin typeface="Cambria Math" panose="02040503050406030204" pitchFamily="18" charset="0"/>
                              </a:rPr>
                              <m:t>𝑛</m:t>
                            </m:r>
                          </m:e>
                          <m:sub>
                            <m:r>
                              <a:rPr lang="en-US" altLang="ja-JP" sz="1400" i="1" noProof="1">
                                <a:latin typeface="Cambria Math" panose="02040503050406030204" pitchFamily="18" charset="0"/>
                              </a:rPr>
                              <m:t>𝑡</m:t>
                            </m:r>
                            <m:r>
                              <a:rPr lang="en-US" altLang="ja-JP" sz="1400" b="0" i="1" noProof="1" smtClean="0">
                                <a:latin typeface="Cambria Math" panose="02040503050406030204" pitchFamily="18" charset="0"/>
                              </a:rPr>
                              <m:t>𝑒𝑠𝑡</m:t>
                            </m:r>
                          </m:sub>
                        </m:sSub>
                      </m:den>
                    </m:f>
                    <m:nary>
                      <m:naryPr>
                        <m:chr m:val="∑"/>
                        <m:ctrlPr>
                          <a:rPr lang="en-US" altLang="ja-JP" sz="1400" i="1" noProof="1">
                            <a:latin typeface="Cambria Math" panose="02040503050406030204" pitchFamily="18" charset="0"/>
                          </a:rPr>
                        </m:ctrlPr>
                      </m:naryPr>
                      <m:sub>
                        <m:r>
                          <m:rPr>
                            <m:brk m:alnAt="23"/>
                          </m:rPr>
                          <a:rPr lang="en-US" altLang="ja-JP" sz="1400" i="1" noProof="1">
                            <a:latin typeface="Cambria Math" panose="02040503050406030204" pitchFamily="18" charset="0"/>
                          </a:rPr>
                          <m:t>𝑖</m:t>
                        </m:r>
                        <m:r>
                          <a:rPr lang="en-US" altLang="ja-JP" sz="1400" i="1" noProof="1">
                            <a:latin typeface="Cambria Math" panose="02040503050406030204" pitchFamily="18" charset="0"/>
                          </a:rPr>
                          <m:t>=1</m:t>
                        </m:r>
                      </m:sub>
                      <m:sup>
                        <m:sSub>
                          <m:sSubPr>
                            <m:ctrlPr>
                              <a:rPr lang="en-US" altLang="ja-JP" sz="1400" i="1" noProof="1">
                                <a:latin typeface="Cambria Math" panose="02040503050406030204" pitchFamily="18" charset="0"/>
                              </a:rPr>
                            </m:ctrlPr>
                          </m:sSubPr>
                          <m:e>
                            <m:r>
                              <a:rPr lang="en-US" altLang="ja-JP" sz="1400" i="1" noProof="1">
                                <a:latin typeface="Cambria Math" panose="02040503050406030204" pitchFamily="18" charset="0"/>
                              </a:rPr>
                              <m:t>𝑛</m:t>
                            </m:r>
                          </m:e>
                          <m:sub>
                            <m:r>
                              <a:rPr lang="en-US" altLang="ja-JP" sz="1400" i="1" noProof="1">
                                <a:latin typeface="Cambria Math" panose="02040503050406030204" pitchFamily="18" charset="0"/>
                              </a:rPr>
                              <m:t>𝑡</m:t>
                            </m:r>
                            <m:r>
                              <a:rPr lang="en-US" altLang="ja-JP" sz="1400" b="0" i="1" noProof="1" smtClean="0">
                                <a:latin typeface="Cambria Math" panose="02040503050406030204" pitchFamily="18" charset="0"/>
                              </a:rPr>
                              <m:t>𝑒𝑠𝑡</m:t>
                            </m:r>
                          </m:sub>
                        </m:sSub>
                      </m:sup>
                      <m:e>
                        <m:r>
                          <a:rPr lang="en-US" altLang="ja-JP" sz="1400" i="1" noProof="1">
                            <a:latin typeface="Cambria Math" panose="02040503050406030204" pitchFamily="18" charset="0"/>
                          </a:rPr>
                          <m:t>(</m:t>
                        </m:r>
                        <m:sSubSup>
                          <m:sSubSupPr>
                            <m:ctrlPr>
                              <a:rPr lang="en-US" altLang="ja-JP" sz="1400" i="1" noProof="1">
                                <a:latin typeface="Cambria Math" panose="02040503050406030204" pitchFamily="18" charset="0"/>
                              </a:rPr>
                            </m:ctrlPr>
                          </m:sSubSupPr>
                          <m:e>
                            <m:acc>
                              <m:accPr>
                                <m:chr m:val="̂"/>
                                <m:ctrlPr>
                                  <a:rPr lang="en-US" altLang="ja-JP" sz="1400" i="1" noProof="1">
                                    <a:latin typeface="Cambria Math" panose="02040503050406030204" pitchFamily="18" charset="0"/>
                                  </a:rPr>
                                </m:ctrlPr>
                              </m:accPr>
                              <m:e>
                                <m:r>
                                  <a:rPr lang="en-US" altLang="ja-JP" sz="1400" i="1" noProof="1">
                                    <a:latin typeface="Cambria Math" panose="02040503050406030204" pitchFamily="18" charset="0"/>
                                  </a:rPr>
                                  <m:t>𝑦</m:t>
                                </m:r>
                              </m:e>
                            </m:acc>
                          </m:e>
                          <m:sub>
                            <m:r>
                              <a:rPr lang="en-US" altLang="ja-JP" sz="1400" i="1" noProof="1">
                                <a:latin typeface="Cambria Math" panose="02040503050406030204" pitchFamily="18" charset="0"/>
                              </a:rPr>
                              <m:t>𝑖</m:t>
                            </m:r>
                          </m:sub>
                          <m:sup>
                            <m:r>
                              <a:rPr lang="en-US" altLang="ja-JP" sz="1400" i="1" noProof="1">
                                <a:latin typeface="Cambria Math" panose="02040503050406030204" pitchFamily="18" charset="0"/>
                              </a:rPr>
                              <m:t>(</m:t>
                            </m:r>
                            <m:r>
                              <a:rPr lang="en-US" altLang="ja-JP" sz="1400" i="1" noProof="1">
                                <a:latin typeface="Cambria Math" panose="02040503050406030204" pitchFamily="18" charset="0"/>
                              </a:rPr>
                              <m:t>𝑡𝑒𝑠𝑡</m:t>
                            </m:r>
                            <m:r>
                              <a:rPr lang="en-US" altLang="ja-JP" sz="1400" i="1" noProof="1">
                                <a:latin typeface="Cambria Math" panose="02040503050406030204" pitchFamily="18" charset="0"/>
                              </a:rPr>
                              <m:t>)</m:t>
                            </m:r>
                          </m:sup>
                        </m:sSubSup>
                      </m:e>
                    </m:nary>
                    <m:r>
                      <a:rPr lang="en-US" altLang="ja-JP" sz="1400" i="1" noProof="1">
                        <a:latin typeface="Cambria Math" panose="02040503050406030204" pitchFamily="18" charset="0"/>
                      </a:rPr>
                      <m:t>−</m:t>
                    </m:r>
                    <m:sSubSup>
                      <m:sSubSupPr>
                        <m:ctrlPr>
                          <a:rPr lang="en-US" altLang="ja-JP" sz="1400" i="1" noProof="1">
                            <a:latin typeface="Cambria Math" panose="02040503050406030204" pitchFamily="18" charset="0"/>
                          </a:rPr>
                        </m:ctrlPr>
                      </m:sSubSupPr>
                      <m:e>
                        <m:r>
                          <a:rPr lang="en-US" altLang="ja-JP" sz="1400" i="1" noProof="1">
                            <a:latin typeface="Cambria Math" panose="02040503050406030204" pitchFamily="18" charset="0"/>
                          </a:rPr>
                          <m:t>𝑦</m:t>
                        </m:r>
                      </m:e>
                      <m:sub>
                        <m:r>
                          <a:rPr lang="en-US" altLang="ja-JP" sz="1400" i="1" noProof="1">
                            <a:latin typeface="Cambria Math" panose="02040503050406030204" pitchFamily="18" charset="0"/>
                          </a:rPr>
                          <m:t>𝑖</m:t>
                        </m:r>
                      </m:sub>
                      <m:sup>
                        <m:d>
                          <m:dPr>
                            <m:ctrlPr>
                              <a:rPr lang="en-US" altLang="ja-JP" sz="1400" i="1" noProof="1">
                                <a:latin typeface="Cambria Math" panose="02040503050406030204" pitchFamily="18" charset="0"/>
                              </a:rPr>
                            </m:ctrlPr>
                          </m:dPr>
                          <m:e>
                            <m:r>
                              <a:rPr lang="en-US" altLang="ja-JP" sz="1400" i="1" noProof="1">
                                <a:latin typeface="Cambria Math" panose="02040503050406030204" pitchFamily="18" charset="0"/>
                              </a:rPr>
                              <m:t>𝑡</m:t>
                            </m:r>
                            <m:r>
                              <a:rPr lang="en-US" altLang="ja-JP" sz="1400" b="0" i="1" noProof="1" smtClean="0">
                                <a:latin typeface="Cambria Math" panose="02040503050406030204" pitchFamily="18" charset="0"/>
                              </a:rPr>
                              <m:t>𝑒𝑠𝑡</m:t>
                            </m:r>
                          </m:e>
                        </m:d>
                      </m:sup>
                    </m:sSubSup>
                    <m:r>
                      <a:rPr lang="en-US" altLang="ja-JP" sz="1400" i="1" noProof="1">
                        <a:latin typeface="Cambria Math" panose="02040503050406030204" pitchFamily="18" charset="0"/>
                      </a:rPr>
                      <m:t>)</m:t>
                    </m:r>
                    <m:sSup>
                      <m:sSupPr>
                        <m:ctrlPr>
                          <a:rPr lang="en-US" altLang="ja-JP" sz="1400" i="1" noProof="1">
                            <a:latin typeface="Cambria Math" panose="02040503050406030204" pitchFamily="18" charset="0"/>
                          </a:rPr>
                        </m:ctrlPr>
                      </m:sSupPr>
                      <m:e>
                        <m:r>
                          <a:rPr lang="en-US" altLang="ja-JP" sz="1400" i="1" noProof="1">
                            <a:latin typeface="Cambria Math" panose="02040503050406030204" pitchFamily="18" charset="0"/>
                          </a:rPr>
                          <m:t> </m:t>
                        </m:r>
                      </m:e>
                      <m:sup>
                        <m:r>
                          <a:rPr lang="en-US" altLang="ja-JP" sz="1400" i="1" noProof="1">
                            <a:latin typeface="Cambria Math" panose="02040503050406030204" pitchFamily="18" charset="0"/>
                          </a:rPr>
                          <m:t>2</m:t>
                        </m:r>
                      </m:sup>
                    </m:sSup>
                  </m:oMath>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8055167" y="3158324"/>
                <a:ext cx="3205621" cy="425116"/>
              </a:xfrm>
              <a:prstGeom prst="rect">
                <a:avLst/>
              </a:prstGeom>
              <a:blipFill>
                <a:blip r:embed="rId8"/>
                <a:stretch>
                  <a:fillRect t="-62857" b="-98571"/>
                </a:stretch>
              </a:blipFill>
            </p:spPr>
            <p:txBody>
              <a:bodyPr/>
              <a:lstStyle/>
              <a:p>
                <a:r>
                  <a:rPr lang="ja-JP" altLang="en-US">
                    <a:noFill/>
                  </a:rPr>
                  <a:t> </a:t>
                </a:r>
              </a:p>
            </p:txBody>
          </p:sp>
        </mc:Fallback>
      </mc:AlternateContent>
      <p:sp>
        <p:nvSpPr>
          <p:cNvPr id="19" name="正方形/長方形 18"/>
          <p:cNvSpPr/>
          <p:nvPr/>
        </p:nvSpPr>
        <p:spPr>
          <a:xfrm>
            <a:off x="6978769" y="2612181"/>
            <a:ext cx="888522" cy="44102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6978769" y="2688094"/>
            <a:ext cx="979771" cy="307777"/>
          </a:xfrm>
          <a:prstGeom prst="rect">
            <a:avLst/>
          </a:prstGeom>
          <a:noFill/>
        </p:spPr>
        <p:txBody>
          <a:bodyPr wrap="square" rtlCol="0">
            <a:spAutoFit/>
          </a:bodyPr>
          <a:lstStyle/>
          <a:p>
            <a:r>
              <a:rPr kumimoji="1" lang="ja-JP" altLang="en-US" sz="1400" dirty="0">
                <a:solidFill>
                  <a:schemeClr val="bg2"/>
                </a:solidFill>
              </a:rPr>
              <a:t>学習誤差</a:t>
            </a:r>
          </a:p>
        </p:txBody>
      </p:sp>
      <p:sp>
        <p:nvSpPr>
          <p:cNvPr id="21" name="正方形/長方形 20"/>
          <p:cNvSpPr/>
          <p:nvPr/>
        </p:nvSpPr>
        <p:spPr>
          <a:xfrm>
            <a:off x="6978769" y="3160740"/>
            <a:ext cx="888522" cy="44102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6978769" y="3238656"/>
            <a:ext cx="903368" cy="307777"/>
          </a:xfrm>
          <a:prstGeom prst="rect">
            <a:avLst/>
          </a:prstGeom>
          <a:noFill/>
        </p:spPr>
        <p:txBody>
          <a:bodyPr wrap="square" rtlCol="0">
            <a:spAutoFit/>
          </a:bodyPr>
          <a:lstStyle/>
          <a:p>
            <a:r>
              <a:rPr kumimoji="1" lang="ja-JP" altLang="en-US" sz="1400" dirty="0">
                <a:solidFill>
                  <a:schemeClr val="bg2"/>
                </a:solidFill>
              </a:rPr>
              <a:t>検証誤差</a:t>
            </a:r>
          </a:p>
        </p:txBody>
      </p:sp>
      <p:sp>
        <p:nvSpPr>
          <p:cNvPr id="23" name="テキスト ボックス 22"/>
          <p:cNvSpPr txBox="1"/>
          <p:nvPr/>
        </p:nvSpPr>
        <p:spPr>
          <a:xfrm>
            <a:off x="1826601" y="2637706"/>
            <a:ext cx="4152377" cy="415498"/>
          </a:xfrm>
          <a:prstGeom prst="rect">
            <a:avLst/>
          </a:prstGeom>
          <a:noFill/>
        </p:spPr>
        <p:txBody>
          <a:bodyPr wrap="square" rtlCol="0">
            <a:spAutoFit/>
          </a:bodyPr>
          <a:lstStyle/>
          <a:p>
            <a:r>
              <a:rPr kumimoji="1" lang="ja-JP" altLang="en-US" sz="1050" b="1" dirty="0"/>
              <a:t>学習に使ったデータと別のデータで検証</a:t>
            </a:r>
            <a:endParaRPr kumimoji="1" lang="en-US" altLang="ja-JP" sz="1050" b="1" dirty="0"/>
          </a:p>
          <a:p>
            <a:r>
              <a:rPr kumimoji="1" lang="ja-JP" altLang="en-US" sz="1050" b="1" dirty="0"/>
              <a:t>（モデルの未来のデータへの当てはまりの良さ　＝　汎化性能</a:t>
            </a:r>
            <a:r>
              <a:rPr kumimoji="1" lang="ja-JP" altLang="en-US" sz="1050" dirty="0"/>
              <a:t>）</a:t>
            </a:r>
            <a:endParaRPr kumimoji="1" lang="en-US" altLang="ja-JP" sz="1050" dirty="0"/>
          </a:p>
        </p:txBody>
      </p:sp>
    </p:spTree>
    <p:extLst>
      <p:ext uri="{BB962C8B-B14F-4D97-AF65-F5344CB8AC3E}">
        <p14:creationId xmlns:p14="http://schemas.microsoft.com/office/powerpoint/2010/main" val="2039566975"/>
      </p:ext>
    </p:extLst>
  </p:cSld>
  <p:clrMapOvr>
    <a:masterClrMapping/>
  </p:clrMapOvr>
</p:sld>
</file>

<file path=ppt/theme/theme1.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1607739_TF33780407_Win32" id="{A325FA0F-B9FA-444D-83EE-99D940A1408F}" vid="{FC473A34-47BD-4777-B0FC-F86FF90CA516}"/>
    </a:ext>
  </a:extLst>
</a:theme>
</file>

<file path=ppt/theme/theme2.xml><?xml version="1.0" encoding="utf-8"?>
<a:theme xmlns:a="http://schemas.openxmlformats.org/drawingml/2006/main" name="Office テーマ">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6508494_TF67543618_Win32" id="{7C908258-23D6-4DFC-A9F1-B9AD6F4B4745}" vid="{7ED49B1E-CC10-4255-9A41-DFC5A78386ED}"/>
    </a:ext>
  </a:extLst>
</a:theme>
</file>

<file path=ppt/theme/theme3.xml><?xml version="1.0" encoding="utf-8"?>
<a:theme xmlns:a="http://schemas.openxmlformats.org/drawingml/2006/main" name="1_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4.xml><?xml version="1.0" encoding="utf-8"?>
<a:theme xmlns:a="http://schemas.openxmlformats.org/drawingml/2006/main" name="2_Office テーマ">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740457_TF56488565" id="{C38517E2-9CD4-4B14-BF7D-9FB854740DDF}" vid="{0CFA6166-FCE1-40F5-9949-C1279C943B91}"/>
    </a:ext>
  </a:extLst>
</a:theme>
</file>

<file path=ppt/theme/theme5.xml><?xml version="1.0" encoding="utf-8"?>
<a:theme xmlns:a="http://schemas.openxmlformats.org/drawingml/2006/main" name="3_Office テーマ">
  <a:themeElements>
    <a:clrScheme name="Custom 1">
      <a:dk1>
        <a:srgbClr val="000000"/>
      </a:dk1>
      <a:lt1>
        <a:srgbClr val="FFFFFF"/>
      </a:lt1>
      <a:dk2>
        <a:srgbClr val="116979"/>
      </a:dk2>
      <a:lt2>
        <a:srgbClr val="DEE3E2"/>
      </a:lt2>
      <a:accent1>
        <a:srgbClr val="374144"/>
      </a:accent1>
      <a:accent2>
        <a:srgbClr val="D4DBDF"/>
      </a:accent2>
      <a:accent3>
        <a:srgbClr val="18B0B0"/>
      </a:accent3>
      <a:accent4>
        <a:srgbClr val="D7D8D7"/>
      </a:accent4>
      <a:accent5>
        <a:srgbClr val="000000"/>
      </a:accent5>
      <a:accent6>
        <a:srgbClr val="919191"/>
      </a:accent6>
      <a:hlink>
        <a:srgbClr val="18B0B0"/>
      </a:hlink>
      <a:folHlink>
        <a:srgbClr val="374144"/>
      </a:folHlink>
    </a:clrScheme>
    <a:fontScheme name="Custom 63">
      <a:majorFont>
        <a:latin typeface="The Hand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4943005_TF11893356_Win32" id="{DFCF3913-8637-402D-A5E7-C0DC398054DF}" vid="{6E2DCD3D-1C64-4A5E-B57C-9D9A6F5865E6}"/>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F49FD94B-CF2B-4485-954E-6805E96E51FA}">
  <ds:schemaRefs>
    <ds:schemaRef ds:uri="http://schemas.microsoft.com/sharepoint/v3/contenttype/forms"/>
  </ds:schemaRefs>
</ds:datastoreItem>
</file>

<file path=customXml/itemProps2.xml><?xml version="1.0" encoding="utf-8"?>
<ds:datastoreItem xmlns:ds="http://schemas.openxmlformats.org/officeDocument/2006/customXml" ds:itemID="{1E5C9C91-7BEA-497B-8B74-808BB08645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8316A4-DB9D-4B40-83D1-0433996D54B0}">
  <ds:schemaRefs>
    <ds:schemaRef ds:uri="http://schemas.openxmlformats.org/package/2006/metadata/core-properties"/>
    <ds:schemaRef ds:uri="16c05727-aa75-4e4a-9b5f-8a80a1165891"/>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230e9df3-be65-4c73-a93b-d1236ebd677e"/>
    <ds:schemaRef ds:uri="http://schemas.microsoft.com/office/2006/documentManagement/types"/>
    <ds:schemaRef ds:uri="71af3243-3dd4-4a8d-8c0d-dd76da1f02a5"/>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tf33780407_win32</Template>
  <TotalTime>0</TotalTime>
  <Words>2805</Words>
  <Application>Microsoft Macintosh PowerPoint</Application>
  <PresentationFormat>ワイド画面</PresentationFormat>
  <Paragraphs>459</Paragraphs>
  <Slides>22</Slides>
  <Notes>22</Notes>
  <HiddenSlides>0</HiddenSlides>
  <MMClips>0</MMClips>
  <ScaleCrop>false</ScaleCrop>
  <HeadingPairs>
    <vt:vector size="6" baseType="variant">
      <vt:variant>
        <vt:lpstr>使用されているフォント</vt:lpstr>
      </vt:variant>
      <vt:variant>
        <vt:i4>11</vt:i4>
      </vt:variant>
      <vt:variant>
        <vt:lpstr>テーマ</vt:lpstr>
      </vt:variant>
      <vt:variant>
        <vt:i4>5</vt:i4>
      </vt:variant>
      <vt:variant>
        <vt:lpstr>スライド タイトル</vt:lpstr>
      </vt:variant>
      <vt:variant>
        <vt:i4>22</vt:i4>
      </vt:variant>
    </vt:vector>
  </HeadingPairs>
  <TitlesOfParts>
    <vt:vector size="38" baseType="lpstr">
      <vt:lpstr>Meiryo UI</vt:lpstr>
      <vt:lpstr>游明朝</vt:lpstr>
      <vt:lpstr>Arial</vt:lpstr>
      <vt:lpstr>Avenir Next LT Pro</vt:lpstr>
      <vt:lpstr>Calibri</vt:lpstr>
      <vt:lpstr>Calibri Light</vt:lpstr>
      <vt:lpstr>Cambria Math</vt:lpstr>
      <vt:lpstr>Courier New</vt:lpstr>
      <vt:lpstr>Sagona ExtraLight</vt:lpstr>
      <vt:lpstr>Speak Pro</vt:lpstr>
      <vt:lpstr>Wingdings</vt:lpstr>
      <vt:lpstr>SineVTI</vt:lpstr>
      <vt:lpstr>Office テーマ</vt:lpstr>
      <vt:lpstr>1_Office テーマ</vt:lpstr>
      <vt:lpstr>2_Office テーマ</vt:lpstr>
      <vt:lpstr>3_Office テーマ</vt:lpstr>
      <vt:lpstr>データサイエンスゼミ</vt:lpstr>
      <vt:lpstr>機械学習</vt:lpstr>
      <vt:lpstr>①機械学習の基本的な手法を理解し実装する。​​  ②機械学習モデリングの流れを理解。</vt:lpstr>
      <vt:lpstr>機械学習とは</vt:lpstr>
      <vt:lpstr>線形回帰モデル</vt:lpstr>
      <vt:lpstr>アウトライン</vt:lpstr>
      <vt:lpstr>線形回帰モデル①</vt:lpstr>
      <vt:lpstr>線形回帰モデル②</vt:lpstr>
      <vt:lpstr>データの分割とモデルの汎化性能測定</vt:lpstr>
      <vt:lpstr>線形回帰モデル③</vt:lpstr>
      <vt:lpstr>非線形回帰モデル/モデルの評価少しだけ説明・・あとは実装しながら</vt:lpstr>
      <vt:lpstr>ボストンの住宅データセット（ボストン市の住宅価格）</vt:lpstr>
      <vt:lpstr>利用するライブラリの説明</vt:lpstr>
      <vt:lpstr>問題</vt:lpstr>
      <vt:lpstr>ロジスティック 回帰モデル</vt:lpstr>
      <vt:lpstr>アウトライン</vt:lpstr>
      <vt:lpstr>ロジスティック回帰モデル①</vt:lpstr>
      <vt:lpstr>PowerPoint プレゼンテーション</vt:lpstr>
      <vt:lpstr>PowerPoint プレゼンテーション</vt:lpstr>
      <vt:lpstr>分類の評価方法</vt:lpstr>
      <vt:lpstr>titanicデータセット（kaggle）</vt:lpstr>
      <vt:lpstr>問題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2021-06-21T09:28:29Z</dcterms:created>
  <dcterms:modified xsi:type="dcterms:W3CDTF">2022-05-16T01:43:11Z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